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gif" ContentType="image/gif"/>
  <Default Extension="mp4" ContentType="video/mp4"/>
  <Default Extension="wmv" ContentType="video/x-ms-wmv"/>
  <Default Extension="avi" ContentType="video/avi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1"/>
    <p:sldMasterId id="2147483661" r:id="rId2"/>
  </p:sldMasterIdLst>
  <p:notesMasterIdLst>
    <p:notesMasterId r:id="rId3"/>
  </p:notesMasterIdLst>
  <p:sldIdLst>
    <p:sldId id="441" r:id="rId4"/>
    <p:sldId id="411" r:id="rId5"/>
    <p:sldId id="412" r:id="rId6"/>
    <p:sldId id="413" r:id="rId7"/>
    <p:sldId id="414" r:id="rId8"/>
    <p:sldId id="476" r:id="rId9"/>
    <p:sldId id="477" r:id="rId10"/>
    <p:sldId id="415" r:id="rId11"/>
    <p:sldId id="416" r:id="rId12"/>
    <p:sldId id="523" r:id="rId13"/>
    <p:sldId id="417" r:id="rId14"/>
    <p:sldId id="418" r:id="rId15"/>
    <p:sldId id="524" r:id="rId16"/>
    <p:sldId id="530" r:id="rId17"/>
    <p:sldId id="419" r:id="rId18"/>
    <p:sldId id="444" r:id="rId19"/>
    <p:sldId id="529" r:id="rId20"/>
    <p:sldId id="525" r:id="rId21"/>
    <p:sldId id="538" r:id="rId22"/>
    <p:sldId id="422" r:id="rId23"/>
    <p:sldId id="526" r:id="rId24"/>
    <p:sldId id="528" r:id="rId25"/>
    <p:sldId id="423" r:id="rId26"/>
    <p:sldId id="424" r:id="rId27"/>
    <p:sldId id="532" r:id="rId28"/>
    <p:sldId id="527" r:id="rId29"/>
    <p:sldId id="549" r:id="rId30"/>
    <p:sldId id="514" r:id="rId31"/>
    <p:sldId id="516" r:id="rId32"/>
    <p:sldId id="531" r:id="rId33"/>
    <p:sldId id="512" r:id="rId34"/>
    <p:sldId id="540" r:id="rId35"/>
    <p:sldId id="541" r:id="rId36"/>
    <p:sldId id="542" r:id="rId37"/>
    <p:sldId id="543" r:id="rId38"/>
    <p:sldId id="580" r:id="rId39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-258" y="-96"/>
      </p:cViewPr>
      <p:guideLst>
        <p:guide orient="horz" pos="222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7.xml" /><Relationship Id="rId31" Type="http://schemas.openxmlformats.org/officeDocument/2006/relationships/slide" Target="slides/slide28.xml" /><Relationship Id="rId32" Type="http://schemas.openxmlformats.org/officeDocument/2006/relationships/slide" Target="slides/slide29.xml" /><Relationship Id="rId33" Type="http://schemas.openxmlformats.org/officeDocument/2006/relationships/slide" Target="slides/slide30.xml" /><Relationship Id="rId34" Type="http://schemas.openxmlformats.org/officeDocument/2006/relationships/slide" Target="slides/slide31.xml" /><Relationship Id="rId35" Type="http://schemas.openxmlformats.org/officeDocument/2006/relationships/slide" Target="slides/slide32.xml" /><Relationship Id="rId36" Type="http://schemas.openxmlformats.org/officeDocument/2006/relationships/slide" Target="slides/slide33.xml" /><Relationship Id="rId37" Type="http://schemas.openxmlformats.org/officeDocument/2006/relationships/slide" Target="slides/slide34.xml" /><Relationship Id="rId38" Type="http://schemas.openxmlformats.org/officeDocument/2006/relationships/slide" Target="slides/slide35.xml" /><Relationship Id="rId39" Type="http://schemas.openxmlformats.org/officeDocument/2006/relationships/slide" Target="slides/slide36.xml" /><Relationship Id="rId4" Type="http://schemas.openxmlformats.org/officeDocument/2006/relationships/slide" Target="slides/slide1.xml" /><Relationship Id="rId40" Type="http://schemas.openxmlformats.org/officeDocument/2006/relationships/tags" Target="tags/tag524.xml" /><Relationship Id="rId41" Type="http://schemas.openxmlformats.org/officeDocument/2006/relationships/presProps" Target="presProps.xml" /><Relationship Id="rId42" Type="http://schemas.openxmlformats.org/officeDocument/2006/relationships/viewProps" Target="viewProps.xml" /><Relationship Id="rId43" Type="http://schemas.openxmlformats.org/officeDocument/2006/relationships/theme" Target="theme/theme1.xml" /><Relationship Id="rId44" Type="http://schemas.openxmlformats.org/officeDocument/2006/relationships/tableStyles" Target="tableStyles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8.xml" /><Relationship Id="rId2" Type="http://schemas.openxmlformats.org/officeDocument/2006/relationships/tags" Target="../tags/tag109.xml" /><Relationship Id="rId3" Type="http://schemas.openxmlformats.org/officeDocument/2006/relationships/tags" Target="../tags/tag110.xml" /><Relationship Id="rId4" Type="http://schemas.openxmlformats.org/officeDocument/2006/relationships/tags" Target="../tags/tag111.xml" /><Relationship Id="rId5" Type="http://schemas.openxmlformats.org/officeDocument/2006/relationships/tags" Target="../tags/tag112.xml" /><Relationship Id="rId6" Type="http://schemas.openxmlformats.org/officeDocument/2006/relationships/tags" Target="../tags/tag113.xml" /><Relationship Id="rId7" Type="http://schemas.openxmlformats.org/officeDocument/2006/relationships/tags" Target="../tags/tag114.xml" /><Relationship Id="rId8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26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15.xml" /><Relationship Id="rId4" Type="http://schemas.openxmlformats.org/officeDocument/2006/relationships/tags" Target="../tags/tag116.xml" /><Relationship Id="rId5" Type="http://schemas.openxmlformats.org/officeDocument/2006/relationships/tags" Target="../tags/tag117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3.xml" /><Relationship Id="rId4" Type="http://schemas.openxmlformats.org/officeDocument/2006/relationships/tags" Target="../tags/tag124.xml" /><Relationship Id="rId5" Type="http://schemas.openxmlformats.org/officeDocument/2006/relationships/tags" Target="../tags/tag125.xml" /><Relationship Id="rId6" Type="http://schemas.openxmlformats.org/officeDocument/2006/relationships/tags" Target="../tags/tag126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3.xml" /><Relationship Id="rId4" Type="http://schemas.openxmlformats.org/officeDocument/2006/relationships/tags" Target="../tags/tag134.xml" /><Relationship Id="rId5" Type="http://schemas.openxmlformats.org/officeDocument/2006/relationships/tags" Target="../tags/tag135.xml" /><Relationship Id="rId6" Type="http://schemas.openxmlformats.org/officeDocument/2006/relationships/tags" Target="../tags/tag136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44.xml" /><Relationship Id="rId4" Type="http://schemas.openxmlformats.org/officeDocument/2006/relationships/tags" Target="../tags/tag145.xml" /><Relationship Id="rId5" Type="http://schemas.openxmlformats.org/officeDocument/2006/relationships/tags" Target="../tags/tag146.xml" /><Relationship Id="rId6" Type="http://schemas.openxmlformats.org/officeDocument/2006/relationships/tags" Target="../tags/tag147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72.xml" /><Relationship Id="rId4" Type="http://schemas.openxmlformats.org/officeDocument/2006/relationships/tags" Target="../tags/tag173.xml" /><Relationship Id="rId5" Type="http://schemas.openxmlformats.org/officeDocument/2006/relationships/tags" Target="../tags/tag174.xml" /><Relationship Id="rId6" Type="http://schemas.openxmlformats.org/officeDocument/2006/relationships/tags" Target="../tags/tag175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81.xml" /><Relationship Id="rId4" Type="http://schemas.openxmlformats.org/officeDocument/2006/relationships/tags" Target="../tags/tag182.xml" /><Relationship Id="rId5" Type="http://schemas.openxmlformats.org/officeDocument/2006/relationships/tags" Target="../tags/tag183.xml" /><Relationship Id="rId6" Type="http://schemas.openxmlformats.org/officeDocument/2006/relationships/tags" Target="../tags/tag184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33.xml" /><Relationship Id="rId4" Type="http://schemas.openxmlformats.org/officeDocument/2006/relationships/tags" Target="../tags/tag234.xml" /><Relationship Id="rId5" Type="http://schemas.openxmlformats.org/officeDocument/2006/relationships/tags" Target="../tags/tag235.xml" /><Relationship Id="rId6" Type="http://schemas.openxmlformats.org/officeDocument/2006/relationships/tags" Target="../tags/tag236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41.xml" /><Relationship Id="rId4" Type="http://schemas.openxmlformats.org/officeDocument/2006/relationships/tags" Target="../tags/tag342.xml" /><Relationship Id="rId5" Type="http://schemas.openxmlformats.org/officeDocument/2006/relationships/tags" Target="../tags/tag343.xml" /><Relationship Id="rId6" Type="http://schemas.openxmlformats.org/officeDocument/2006/relationships/tags" Target="../tags/tag344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098" name="幻灯片图像占位符 4097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4099" name="文本占位符 4098"/>
          <p:cNvSpPr>
            <a:spLocks noGrp="1" noRot="1"/>
          </p:cNvSpPr>
          <p:nvPr>
            <p:ph type="body" idx="1"/>
            <p:custDataLst>
              <p:tags r:id="rId5"/>
            </p:custDataLst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r>
              <a:rPr lang="zh-CN" altLang="en-US"/>
              <a:t>（板书）：磁感应强度</a:t>
            </a:r>
          </a:p>
          <a:p>
            <a:pPr lvl="0" eaLnBrk="1" hangingPunct="1"/>
            <a:r>
              <a:rPr lang="en-US" altLang="zh-CN"/>
              <a:t>1</a:t>
            </a:r>
            <a:r>
              <a:rPr lang="zh-CN" altLang="en-US"/>
              <a:t>、意义：描述磁场强弱与方向的物理量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145" name="幻灯片图像占位符 49153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146" name="文本占位符 49154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 anchor="t"/>
          <a:lstStyle/>
          <a:p>
            <a:pPr lvl="0" indent="0"/>
            <a:endParaRPr lang="zh-CN" altLang="zh-CN"/>
          </a:p>
        </p:txBody>
      </p:sp>
      <p:sp>
        <p:nvSpPr>
          <p:cNvPr id="6147" name="灯片编号占位符 1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zh-CN" altLang="en-US" sz="1200"/>
              <a:t>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8193" name="幻灯片图像占位符 151553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8194" name="文本占位符 151554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 anchor="t"/>
          <a:lstStyle/>
          <a:p>
            <a:pPr lvl="0" indent="0"/>
            <a:endParaRPr lang="zh-CN" altLang="zh-CN"/>
          </a:p>
        </p:txBody>
      </p:sp>
      <p:sp>
        <p:nvSpPr>
          <p:cNvPr id="8195" name="灯片编号占位符 1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zh-CN" altLang="en-US" sz="1200"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1265" name="幻灯片图像占位符 15360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11266" name="文本占位符 15360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 anchor="t"/>
          <a:lstStyle/>
          <a:p>
            <a:pPr lvl="0" indent="0"/>
            <a:endParaRPr lang="zh-CN" altLang="zh-CN"/>
          </a:p>
        </p:txBody>
      </p:sp>
      <p:sp>
        <p:nvSpPr>
          <p:cNvPr id="11267" name="灯片编号占位符 1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zh-CN" altLang="en-US" sz="1200"/>
              <a:t>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3313" name="幻灯片图像占位符 175105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13314" name="文本占位符 175106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 anchor="t"/>
          <a:lstStyle/>
          <a:p>
            <a:pPr lvl="0" indent="0"/>
            <a:endParaRPr lang="zh-CN" altLang="zh-CN"/>
          </a:p>
        </p:txBody>
      </p:sp>
      <p:sp>
        <p:nvSpPr>
          <p:cNvPr id="13315" name="灯片编号占位符 1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zh-CN" altLang="en-US" sz="1200"/>
              <a:t>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361" name="幻灯片图像占位符 3072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15362" name="文本占位符 3072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 anchor="t"/>
          <a:lstStyle/>
          <a:p>
            <a:pPr lvl="0" indent="0"/>
            <a:endParaRPr lang="zh-CN" altLang="zh-CN"/>
          </a:p>
        </p:txBody>
      </p:sp>
      <p:sp>
        <p:nvSpPr>
          <p:cNvPr id="15363" name="灯片编号占位符 1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zh-CN" altLang="en-US" sz="1200"/>
              <a:t>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9457" name="幻灯片图像占位符 31745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19458" name="文本占位符 31746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 anchor="t"/>
          <a:lstStyle/>
          <a:p>
            <a:pPr lvl="0" indent="0"/>
            <a:endParaRPr lang="zh-CN" altLang="zh-CN"/>
          </a:p>
        </p:txBody>
      </p:sp>
      <p:sp>
        <p:nvSpPr>
          <p:cNvPr id="19459" name="灯片编号占位符 1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zh-CN" altLang="en-US" sz="1200"/>
              <a:t>15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5601" name="幻灯片图像占位符 33793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25602" name="文本占位符 33794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 anchor="t"/>
          <a:lstStyle/>
          <a:p>
            <a:pPr lvl="0" indent="0"/>
            <a:endParaRPr lang="zh-CN" altLang="zh-CN"/>
          </a:p>
        </p:txBody>
      </p:sp>
      <p:sp>
        <p:nvSpPr>
          <p:cNvPr id="25603" name="灯片编号占位符 1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zh-CN" altLang="en-US" sz="1200"/>
              <a:t>24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tags" Target="../tags/tag6.xml" /><Relationship Id="rId7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7.xml" /><Relationship Id="rId2" Type="http://schemas.openxmlformats.org/officeDocument/2006/relationships/tags" Target="../tags/tag58.xml" /><Relationship Id="rId3" Type="http://schemas.openxmlformats.org/officeDocument/2006/relationships/tags" Target="../tags/tag59.xml" /><Relationship Id="rId4" Type="http://schemas.openxmlformats.org/officeDocument/2006/relationships/tags" Target="../tags/tag60.xml" /><Relationship Id="rId5" Type="http://schemas.openxmlformats.org/officeDocument/2006/relationships/tags" Target="../tags/tag61.xml" /><Relationship Id="rId6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2.xml" /><Relationship Id="rId2" Type="http://schemas.openxmlformats.org/officeDocument/2006/relationships/tags" Target="../tags/tag63.xml" /><Relationship Id="rId3" Type="http://schemas.openxmlformats.org/officeDocument/2006/relationships/tags" Target="../tags/tag64.xml" /><Relationship Id="rId4" Type="http://schemas.openxmlformats.org/officeDocument/2006/relationships/tags" Target="../tags/tag65.xml" /><Relationship Id="rId5" Type="http://schemas.openxmlformats.org/officeDocument/2006/relationships/tags" Target="../tags/tag66.xml" /><Relationship Id="rId6" Type="http://schemas.openxmlformats.org/officeDocument/2006/relationships/tags" Target="../tags/tag67.xml" /><Relationship Id="rId7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8.xml" /><Relationship Id="rId2" Type="http://schemas.openxmlformats.org/officeDocument/2006/relationships/tags" Target="../tags/tag69.xml" /><Relationship Id="rId3" Type="http://schemas.openxmlformats.org/officeDocument/2006/relationships/tags" Target="../tags/tag70.xml" /><Relationship Id="rId4" Type="http://schemas.openxmlformats.org/officeDocument/2006/relationships/tags" Target="../tags/tag71.xml" /><Relationship Id="rId5" Type="http://schemas.openxmlformats.org/officeDocument/2006/relationships/tags" Target="../tags/tag72.xml" /><Relationship Id="rId6" Type="http://schemas.openxmlformats.org/officeDocument/2006/relationships/tags" Target="../tags/tag73.xml" /><Relationship Id="rId7" Type="http://schemas.openxmlformats.org/officeDocument/2006/relationships/tags" Target="../tags/tag74.xml" /><Relationship Id="rId8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2.xml" /><Relationship Id="rId2" Type="http://schemas.openxmlformats.org/officeDocument/2006/relationships/tags" Target="../tags/tag83.xml" /><Relationship Id="rId3" Type="http://schemas.openxmlformats.org/officeDocument/2006/relationships/tags" Target="../tags/tag84.xml" /><Relationship Id="rId4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5.xml" /><Relationship Id="rId2" Type="http://schemas.openxmlformats.org/officeDocument/2006/relationships/tags" Target="../tags/tag86.xml" /><Relationship Id="rId3" Type="http://schemas.openxmlformats.org/officeDocument/2006/relationships/tags" Target="../tags/tag87.xml" /><Relationship Id="rId4" Type="http://schemas.openxmlformats.org/officeDocument/2006/relationships/tags" Target="../tags/tag88.xml" /><Relationship Id="rId5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9.xml" /><Relationship Id="rId2" Type="http://schemas.openxmlformats.org/officeDocument/2006/relationships/tags" Target="../tags/tag90.xml" /><Relationship Id="rId3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1.xml" /><Relationship Id="rId2" Type="http://schemas.openxmlformats.org/officeDocument/2006/relationships/tags" Target="../tags/tag92.xml" /><Relationship Id="rId3" Type="http://schemas.openxmlformats.org/officeDocument/2006/relationships/tags" Target="../tags/tag93.xml" /><Relationship Id="rId4" Type="http://schemas.openxmlformats.org/officeDocument/2006/relationships/tags" Target="../tags/tag94.xml" /><Relationship Id="rId5" Type="http://schemas.openxmlformats.org/officeDocument/2006/relationships/tags" Target="../tags/tag95.xml" /><Relationship Id="rId6" Type="http://schemas.openxmlformats.org/officeDocument/2006/relationships/image" Target="../media/image1.png" /><Relationship Id="rId7" Type="http://schemas.openxmlformats.org/officeDocument/2006/relationships/tags" Target="../tags/tag96.xml" /><Relationship Id="rId8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7.xml" /><Relationship Id="rId2" Type="http://schemas.openxmlformats.org/officeDocument/2006/relationships/tags" Target="../tags/tag98.xml" /><Relationship Id="rId3" Type="http://schemas.openxmlformats.org/officeDocument/2006/relationships/tags" Target="../tags/tag99.xml" /><Relationship Id="rId4" Type="http://schemas.openxmlformats.org/officeDocument/2006/relationships/tags" Target="../tags/tag100.xml" /><Relationship Id="rId5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1.xml" /><Relationship Id="rId2" Type="http://schemas.openxmlformats.org/officeDocument/2006/relationships/tags" Target="../tags/tag102.xml" /><Relationship Id="rId3" Type="http://schemas.openxmlformats.org/officeDocument/2006/relationships/tags" Target="../tags/tag103.xml" /><Relationship Id="rId4" Type="http://schemas.openxmlformats.org/officeDocument/2006/relationships/tags" Target="../tags/tag104.xml" /><Relationship Id="rId5" Type="http://schemas.openxmlformats.org/officeDocument/2006/relationships/tags" Target="../tags/tag105.xml" /><Relationship Id="rId6" Type="http://schemas.openxmlformats.org/officeDocument/2006/relationships/tags" Target="../tags/tag106.xml" /><Relationship Id="rId7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.xml" /><Relationship Id="rId2" Type="http://schemas.openxmlformats.org/officeDocument/2006/relationships/tags" Target="../tags/tag8.xml" /><Relationship Id="rId3" Type="http://schemas.openxmlformats.org/officeDocument/2006/relationships/tags" Target="../tags/tag9.xml" /><Relationship Id="rId4" Type="http://schemas.openxmlformats.org/officeDocument/2006/relationships/tags" Target="../tags/tag10.xml" /><Relationship Id="rId5" Type="http://schemas.openxmlformats.org/officeDocument/2006/relationships/tags" Target="../tags/tag11.xml" /><Relationship Id="rId6" Type="http://schemas.openxmlformats.org/officeDocument/2006/relationships/tags" Target="../tags/tag12.xml" /><Relationship Id="rId7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.xml" /><Relationship Id="rId2" Type="http://schemas.openxmlformats.org/officeDocument/2006/relationships/tags" Target="../tags/tag14.xml" /><Relationship Id="rId3" Type="http://schemas.openxmlformats.org/officeDocument/2006/relationships/tags" Target="../tags/tag15.xml" /><Relationship Id="rId4" Type="http://schemas.openxmlformats.org/officeDocument/2006/relationships/tags" Target="../tags/tag16.xml" /><Relationship Id="rId5" Type="http://schemas.openxmlformats.org/officeDocument/2006/relationships/tags" Target="../tags/tag17.xml" /><Relationship Id="rId6" Type="http://schemas.openxmlformats.org/officeDocument/2006/relationships/tags" Target="../tags/tag18.xml" /><Relationship Id="rId7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9.xml" /><Relationship Id="rId2" Type="http://schemas.openxmlformats.org/officeDocument/2006/relationships/tags" Target="../tags/tag20.xml" /><Relationship Id="rId3" Type="http://schemas.openxmlformats.org/officeDocument/2006/relationships/tags" Target="../tags/tag21.xml" /><Relationship Id="rId4" Type="http://schemas.openxmlformats.org/officeDocument/2006/relationships/tags" Target="../tags/tag22.xml" /><Relationship Id="rId5" Type="http://schemas.openxmlformats.org/officeDocument/2006/relationships/tags" Target="../tags/tag23.xml" /><Relationship Id="rId6" Type="http://schemas.openxmlformats.org/officeDocument/2006/relationships/tags" Target="../tags/tag24.xml" /><Relationship Id="rId7" Type="http://schemas.openxmlformats.org/officeDocument/2006/relationships/tags" Target="../tags/tag25.xml" /><Relationship Id="rId8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6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27.xml" /><Relationship Id="rId3" Type="http://schemas.openxmlformats.org/officeDocument/2006/relationships/tags" Target="../tags/tag28.xml" /><Relationship Id="rId4" Type="http://schemas.openxmlformats.org/officeDocument/2006/relationships/tags" Target="../tags/tag29.xml" /><Relationship Id="rId5" Type="http://schemas.openxmlformats.org/officeDocument/2006/relationships/tags" Target="../tags/tag30.xml" /><Relationship Id="rId6" Type="http://schemas.openxmlformats.org/officeDocument/2006/relationships/tags" Target="../tags/tag31.xml" /><Relationship Id="rId7" Type="http://schemas.openxmlformats.org/officeDocument/2006/relationships/tags" Target="../tags/tag32.xml" /><Relationship Id="rId8" Type="http://schemas.openxmlformats.org/officeDocument/2006/relationships/tags" Target="../tags/tag33.xml" /><Relationship Id="rId9" Type="http://schemas.openxmlformats.org/officeDocument/2006/relationships/tags" Target="../tags/tag34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5.xml" /><Relationship Id="rId2" Type="http://schemas.openxmlformats.org/officeDocument/2006/relationships/tags" Target="../tags/tag36.xml" /><Relationship Id="rId3" Type="http://schemas.openxmlformats.org/officeDocument/2006/relationships/tags" Target="../tags/tag37.xml" /><Relationship Id="rId4" Type="http://schemas.openxmlformats.org/officeDocument/2006/relationships/tags" Target="../tags/tag38.xml" /><Relationship Id="rId5" Type="http://schemas.openxmlformats.org/officeDocument/2006/relationships/tags" Target="../tags/tag39.xml" /><Relationship Id="rId6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0.xml" /><Relationship Id="rId2" Type="http://schemas.openxmlformats.org/officeDocument/2006/relationships/tags" Target="../tags/tag41.xml" /><Relationship Id="rId3" Type="http://schemas.openxmlformats.org/officeDocument/2006/relationships/tags" Target="../tags/tag42.xml" /><Relationship Id="rId4" Type="http://schemas.openxmlformats.org/officeDocument/2006/relationships/tags" Target="../tags/tag43.xml" /><Relationship Id="rId5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4.xml" /><Relationship Id="rId2" Type="http://schemas.openxmlformats.org/officeDocument/2006/relationships/tags" Target="../tags/tag45.xml" /><Relationship Id="rId3" Type="http://schemas.openxmlformats.org/officeDocument/2006/relationships/tags" Target="../tags/tag46.xml" /><Relationship Id="rId4" Type="http://schemas.openxmlformats.org/officeDocument/2006/relationships/tags" Target="../tags/tag47.xml" /><Relationship Id="rId5" Type="http://schemas.openxmlformats.org/officeDocument/2006/relationships/tags" Target="../tags/tag48.xml" /><Relationship Id="rId6" Type="http://schemas.openxmlformats.org/officeDocument/2006/relationships/tags" Target="../tags/tag49.xml" /><Relationship Id="rId7" Type="http://schemas.openxmlformats.org/officeDocument/2006/relationships/tags" Target="../tags/tag50.xml" /><Relationship Id="rId8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1.xml" /><Relationship Id="rId2" Type="http://schemas.openxmlformats.org/officeDocument/2006/relationships/tags" Target="../tags/tag52.xml" /><Relationship Id="rId3" Type="http://schemas.openxmlformats.org/officeDocument/2006/relationships/tags" Target="../tags/tag53.xml" /><Relationship Id="rId4" Type="http://schemas.openxmlformats.org/officeDocument/2006/relationships/tags" Target="../tags/tag54.xml" /><Relationship Id="rId5" Type="http://schemas.openxmlformats.org/officeDocument/2006/relationships/tags" Target="../tags/tag55.xml" /><Relationship Id="rId6" Type="http://schemas.openxmlformats.org/officeDocument/2006/relationships/tags" Target="../tags/tag56.xml" /><Relationship Id="rId7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末尾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xAndObj" preserve="1">
  <p:cSld name="标题，文本与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60000" y="118674"/>
            <a:ext cx="5202600" cy="638697"/>
          </a:xfrm>
          <a:prstGeom prst="doubleWave">
            <a:avLst/>
          </a:prstGeom>
          <a:solidFill>
            <a:srgbClr val="C000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wrap="square" anchor="ctr" anchorCtr="1">
            <a:spAutoFit/>
          </a:bodyPr>
          <a:lstStyle>
            <a:lvl1pPr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60000" y="1117760"/>
            <a:ext cx="11520000" cy="5040000"/>
          </a:xfrm>
          <a:prstGeom prst="rect">
            <a:avLst/>
          </a:prstGeom>
        </p:spPr>
        <p:txBody>
          <a:bodyPr/>
          <a:lstStyle>
            <a:lvl1pPr marL="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1pPr>
            <a:lvl2pPr marL="4572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2pPr>
            <a:lvl3pPr marL="9144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3pPr>
            <a:lvl4pPr marL="13716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4pPr>
            <a:lvl5pPr marL="18288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498384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3_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60000" y="180000"/>
            <a:ext cx="5202600" cy="711625"/>
          </a:xfrm>
          <a:prstGeom prst="doubleWave">
            <a:avLst/>
          </a:prstGeom>
          <a:solidFill>
            <a:srgbClr val="C000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anchor="ctr" anchorCtr="1">
            <a:spAutoFit/>
          </a:bodyPr>
          <a:lstStyle>
            <a:lvl1pPr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6295" y="1143635"/>
            <a:ext cx="11043920" cy="5039995"/>
          </a:xfrm>
          <a:prstGeom prst="rect">
            <a:avLst/>
          </a:prstGeom>
        </p:spPr>
        <p:txBody>
          <a:bodyPr/>
          <a:lstStyle>
            <a:lvl1pPr marL="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1pPr>
            <a:lvl2pPr marL="4572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2pPr>
            <a:lvl3pPr marL="9144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3pPr>
            <a:lvl4pPr marL="13716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4pPr>
            <a:lvl5pPr marL="18288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076" name="help-web-button_18436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360000" y="1316355"/>
            <a:ext cx="360363" cy="360363"/>
          </a:xfrm>
          <a:custGeom>
            <a:cxnLst>
              <a:cxn ang="0">
                <a:pos x="180273" y="0"/>
              </a:cxn>
              <a:cxn ang="0">
                <a:pos x="0" y="179938"/>
              </a:cxn>
              <a:cxn ang="0">
                <a:pos x="180273" y="360003"/>
              </a:cxn>
              <a:cxn ang="0">
                <a:pos x="360546" y="179938"/>
              </a:cxn>
              <a:cxn ang="0">
                <a:pos x="180273" y="0"/>
              </a:cxn>
              <a:cxn ang="0">
                <a:pos x="193109" y="280037"/>
              </a:cxn>
              <a:cxn ang="0">
                <a:pos x="178582" y="285664"/>
              </a:cxn>
              <a:cxn ang="0">
                <a:pos x="163679" y="280162"/>
              </a:cxn>
              <a:cxn ang="0">
                <a:pos x="157355" y="264719"/>
              </a:cxn>
              <a:cxn ang="0">
                <a:pos x="163491" y="249901"/>
              </a:cxn>
              <a:cxn ang="0">
                <a:pos x="178582" y="243899"/>
              </a:cxn>
              <a:cxn ang="0">
                <a:pos x="193422" y="249901"/>
              </a:cxn>
              <a:cxn ang="0">
                <a:pos x="199433" y="264719"/>
              </a:cxn>
              <a:cxn ang="0">
                <a:pos x="193109" y="280037"/>
              </a:cxn>
              <a:cxn ang="0">
                <a:pos x="245331" y="150803"/>
              </a:cxn>
              <a:cxn ang="0">
                <a:pos x="233872" y="166246"/>
              </a:cxn>
              <a:cxn ang="0">
                <a:pos x="210015" y="188066"/>
              </a:cxn>
              <a:cxn ang="0">
                <a:pos x="202439" y="195694"/>
              </a:cxn>
              <a:cxn ang="0">
                <a:pos x="198181" y="201696"/>
              </a:cxn>
              <a:cxn ang="0">
                <a:pos x="195989" y="207136"/>
              </a:cxn>
              <a:cxn ang="0">
                <a:pos x="193672" y="216702"/>
              </a:cxn>
              <a:cxn ang="0">
                <a:pos x="177079" y="231207"/>
              </a:cxn>
              <a:cxn ang="0">
                <a:pos x="164806" y="226455"/>
              </a:cxn>
              <a:cxn ang="0">
                <a:pos x="159860" y="212388"/>
              </a:cxn>
              <a:cxn ang="0">
                <a:pos x="163491" y="192068"/>
              </a:cxn>
              <a:cxn ang="0">
                <a:pos x="173134" y="177000"/>
              </a:cxn>
              <a:cxn ang="0">
                <a:pos x="189352" y="161557"/>
              </a:cxn>
              <a:cxn ang="0">
                <a:pos x="202314" y="149803"/>
              </a:cxn>
              <a:cxn ang="0">
                <a:pos x="209013" y="140925"/>
              </a:cxn>
              <a:cxn ang="0">
                <a:pos x="211706" y="130296"/>
              </a:cxn>
              <a:cxn ang="0">
                <a:pos x="203378" y="111477"/>
              </a:cxn>
              <a:cxn ang="0">
                <a:pos x="181963" y="103786"/>
              </a:cxn>
              <a:cxn ang="0">
                <a:pos x="159296" y="111539"/>
              </a:cxn>
              <a:cxn ang="0">
                <a:pos x="147023" y="134360"/>
              </a:cxn>
              <a:cxn ang="0">
                <a:pos x="128990" y="150115"/>
              </a:cxn>
              <a:cxn ang="0">
                <a:pos x="115777" y="144613"/>
              </a:cxn>
              <a:cxn ang="0">
                <a:pos x="110392" y="132672"/>
              </a:cxn>
              <a:cxn ang="0">
                <a:pos x="118908" y="105850"/>
              </a:cxn>
              <a:cxn ang="0">
                <a:pos x="143767" y="83279"/>
              </a:cxn>
              <a:cxn ang="0">
                <a:pos x="181963" y="74338"/>
              </a:cxn>
              <a:cxn ang="0">
                <a:pos x="217717" y="81841"/>
              </a:cxn>
              <a:cxn ang="0">
                <a:pos x="241699" y="102161"/>
              </a:cxn>
              <a:cxn ang="0">
                <a:pos x="250153" y="130046"/>
              </a:cxn>
              <a:cxn ang="0">
                <a:pos x="245331" y="150803"/>
              </a:cxn>
            </a:cxnLst>
            <a:rect l="0" t="0" r="0" b="0"/>
            <a:pathLst>
              <a:path w="5758" h="5758">
                <a:moveTo>
                  <a:pt x="2879" y="0"/>
                </a:moveTo>
                <a:cubicBezTo>
                  <a:pt x="1290" y="0"/>
                  <a:pt x="0" y="1288"/>
                  <a:pt x="0" y="2878"/>
                </a:cubicBezTo>
                <a:cubicBezTo>
                  <a:pt x="0" y="4469"/>
                  <a:pt x="1290" y="5758"/>
                  <a:pt x="2879" y="5758"/>
                </a:cubicBezTo>
                <a:cubicBezTo>
                  <a:pt x="4470" y="5758"/>
                  <a:pt x="5758" y="4469"/>
                  <a:pt x="5758" y="2878"/>
                </a:cubicBezTo>
                <a:cubicBezTo>
                  <a:pt x="5758" y="1288"/>
                  <a:pt x="4470" y="0"/>
                  <a:pt x="2879" y="0"/>
                </a:cubicBezTo>
                <a:close/>
                <a:moveTo>
                  <a:pt x="3084" y="4479"/>
                </a:moveTo>
                <a:cubicBezTo>
                  <a:pt x="3017" y="4539"/>
                  <a:pt x="2940" y="4569"/>
                  <a:pt x="2852" y="4569"/>
                </a:cubicBezTo>
                <a:cubicBezTo>
                  <a:pt x="2761" y="4569"/>
                  <a:pt x="2682" y="4540"/>
                  <a:pt x="2614" y="4481"/>
                </a:cubicBezTo>
                <a:cubicBezTo>
                  <a:pt x="2547" y="4422"/>
                  <a:pt x="2513" y="4340"/>
                  <a:pt x="2513" y="4234"/>
                </a:cubicBezTo>
                <a:cubicBezTo>
                  <a:pt x="2513" y="4140"/>
                  <a:pt x="2546" y="4061"/>
                  <a:pt x="2611" y="3997"/>
                </a:cubicBezTo>
                <a:cubicBezTo>
                  <a:pt x="2677" y="3933"/>
                  <a:pt x="2757" y="3901"/>
                  <a:pt x="2852" y="3901"/>
                </a:cubicBezTo>
                <a:cubicBezTo>
                  <a:pt x="2946" y="3901"/>
                  <a:pt x="3025" y="3933"/>
                  <a:pt x="3089" y="3997"/>
                </a:cubicBezTo>
                <a:cubicBezTo>
                  <a:pt x="3153" y="4061"/>
                  <a:pt x="3185" y="4140"/>
                  <a:pt x="3185" y="4234"/>
                </a:cubicBezTo>
                <a:cubicBezTo>
                  <a:pt x="3185" y="4338"/>
                  <a:pt x="3151" y="4420"/>
                  <a:pt x="3084" y="4479"/>
                </a:cubicBezTo>
                <a:close/>
                <a:moveTo>
                  <a:pt x="3918" y="2412"/>
                </a:moveTo>
                <a:cubicBezTo>
                  <a:pt x="3867" y="2508"/>
                  <a:pt x="3806" y="2590"/>
                  <a:pt x="3735" y="2659"/>
                </a:cubicBezTo>
                <a:cubicBezTo>
                  <a:pt x="3664" y="2728"/>
                  <a:pt x="3537" y="2845"/>
                  <a:pt x="3354" y="3008"/>
                </a:cubicBezTo>
                <a:cubicBezTo>
                  <a:pt x="3304" y="3055"/>
                  <a:pt x="3263" y="3095"/>
                  <a:pt x="3233" y="3130"/>
                </a:cubicBezTo>
                <a:cubicBezTo>
                  <a:pt x="3202" y="3165"/>
                  <a:pt x="3179" y="3197"/>
                  <a:pt x="3165" y="3226"/>
                </a:cubicBezTo>
                <a:cubicBezTo>
                  <a:pt x="3150" y="3255"/>
                  <a:pt x="3138" y="3284"/>
                  <a:pt x="3130" y="3313"/>
                </a:cubicBezTo>
                <a:cubicBezTo>
                  <a:pt x="3122" y="3342"/>
                  <a:pt x="3110" y="3393"/>
                  <a:pt x="3093" y="3466"/>
                </a:cubicBezTo>
                <a:cubicBezTo>
                  <a:pt x="3065" y="3621"/>
                  <a:pt x="2976" y="3698"/>
                  <a:pt x="2828" y="3698"/>
                </a:cubicBezTo>
                <a:cubicBezTo>
                  <a:pt x="2750" y="3698"/>
                  <a:pt x="2685" y="3673"/>
                  <a:pt x="2632" y="3622"/>
                </a:cubicBezTo>
                <a:cubicBezTo>
                  <a:pt x="2579" y="3572"/>
                  <a:pt x="2553" y="3497"/>
                  <a:pt x="2553" y="3397"/>
                </a:cubicBezTo>
                <a:cubicBezTo>
                  <a:pt x="2553" y="3272"/>
                  <a:pt x="2572" y="3164"/>
                  <a:pt x="2611" y="3072"/>
                </a:cubicBezTo>
                <a:cubicBezTo>
                  <a:pt x="2650" y="2981"/>
                  <a:pt x="2701" y="2900"/>
                  <a:pt x="2765" y="2831"/>
                </a:cubicBezTo>
                <a:cubicBezTo>
                  <a:pt x="2829" y="2762"/>
                  <a:pt x="2915" y="2680"/>
                  <a:pt x="3024" y="2584"/>
                </a:cubicBezTo>
                <a:cubicBezTo>
                  <a:pt x="3119" y="2501"/>
                  <a:pt x="3188" y="2438"/>
                  <a:pt x="3231" y="2396"/>
                </a:cubicBezTo>
                <a:cubicBezTo>
                  <a:pt x="3273" y="2353"/>
                  <a:pt x="3309" y="2306"/>
                  <a:pt x="3338" y="2254"/>
                </a:cubicBezTo>
                <a:cubicBezTo>
                  <a:pt x="3367" y="2202"/>
                  <a:pt x="3381" y="2145"/>
                  <a:pt x="3381" y="2084"/>
                </a:cubicBezTo>
                <a:cubicBezTo>
                  <a:pt x="3381" y="1965"/>
                  <a:pt x="3337" y="1865"/>
                  <a:pt x="3248" y="1783"/>
                </a:cubicBezTo>
                <a:cubicBezTo>
                  <a:pt x="3160" y="1701"/>
                  <a:pt x="3046" y="1660"/>
                  <a:pt x="2906" y="1660"/>
                </a:cubicBezTo>
                <a:cubicBezTo>
                  <a:pt x="2742" y="1660"/>
                  <a:pt x="2621" y="1702"/>
                  <a:pt x="2544" y="1784"/>
                </a:cubicBezTo>
                <a:cubicBezTo>
                  <a:pt x="2467" y="1867"/>
                  <a:pt x="2401" y="1988"/>
                  <a:pt x="2348" y="2149"/>
                </a:cubicBezTo>
                <a:cubicBezTo>
                  <a:pt x="2297" y="2317"/>
                  <a:pt x="2201" y="2401"/>
                  <a:pt x="2060" y="2401"/>
                </a:cubicBezTo>
                <a:cubicBezTo>
                  <a:pt x="1976" y="2401"/>
                  <a:pt x="1906" y="2372"/>
                  <a:pt x="1849" y="2313"/>
                </a:cubicBezTo>
                <a:cubicBezTo>
                  <a:pt x="1791" y="2255"/>
                  <a:pt x="1763" y="2191"/>
                  <a:pt x="1763" y="2122"/>
                </a:cubicBezTo>
                <a:cubicBezTo>
                  <a:pt x="1763" y="1981"/>
                  <a:pt x="1808" y="1838"/>
                  <a:pt x="1899" y="1693"/>
                </a:cubicBezTo>
                <a:cubicBezTo>
                  <a:pt x="1990" y="1548"/>
                  <a:pt x="2122" y="1427"/>
                  <a:pt x="2296" y="1332"/>
                </a:cubicBezTo>
                <a:cubicBezTo>
                  <a:pt x="2470" y="1237"/>
                  <a:pt x="2674" y="1189"/>
                  <a:pt x="2906" y="1189"/>
                </a:cubicBezTo>
                <a:cubicBezTo>
                  <a:pt x="3121" y="1189"/>
                  <a:pt x="3312" y="1229"/>
                  <a:pt x="3477" y="1309"/>
                </a:cubicBezTo>
                <a:cubicBezTo>
                  <a:pt x="3642" y="1388"/>
                  <a:pt x="3770" y="1497"/>
                  <a:pt x="3860" y="1634"/>
                </a:cubicBezTo>
                <a:cubicBezTo>
                  <a:pt x="3950" y="1770"/>
                  <a:pt x="3995" y="1919"/>
                  <a:pt x="3995" y="2080"/>
                </a:cubicBezTo>
                <a:cubicBezTo>
                  <a:pt x="3995" y="2206"/>
                  <a:pt x="3969" y="2317"/>
                  <a:pt x="3918" y="2412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8375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2_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9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40665" y="234315"/>
            <a:ext cx="11741785" cy="6351905"/>
          </a:xfrm>
          <a:prstGeom prst="rect">
            <a:avLst/>
          </a:prstGeom>
        </p:spPr>
        <p:txBody>
          <a:bodyPr/>
          <a:lstStyle>
            <a:lvl1pPr marL="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1pPr>
            <a:lvl2pPr marL="4572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2pPr>
            <a:lvl3pPr marL="9144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3pPr>
            <a:lvl4pPr marL="13716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4pPr>
            <a:lvl5pPr marL="1828800" indent="0" eaLnBrk="1" fontAlgn="auto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 sz="2400" b="1" u="none" strike="noStrike" kern="1200" cap="none" spc="0" normalizeH="0">
                <a:solidFill>
                  <a:schemeClr val="tx1"/>
                </a:solidFill>
                <a:uFillTx/>
                <a:latin typeface="Times New Roman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867300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cxnSp>
        <p:nvCxnSpPr>
          <p:cNvPr id="8" name="直接连接符 7"/>
          <p:cNvCxnSpPr/>
          <p:nvPr userDrawn="1">
            <p:custDataLst>
              <p:tags r:id="rId2"/>
            </p:custDataLst>
          </p:nvPr>
        </p:nvCxnSpPr>
        <p:spPr>
          <a:xfrm flipH="1">
            <a:off x="6604170" y="2279217"/>
            <a:ext cx="0" cy="221980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>
            <p:custDataLst>
              <p:tags r:id="rId3"/>
            </p:custDataLst>
          </p:nvPr>
        </p:nvSpPr>
        <p:spPr>
          <a:xfrm>
            <a:off x="3619499" y="2905624"/>
            <a:ext cx="26280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3200" b="1">
                <a:solidFill>
                  <a:prstClr val="black"/>
                </a:solidFill>
                <a:latin typeface="微软雅黑" pitchFamily="34" charset="-122"/>
              </a:rPr>
              <a:t>磁场</a:t>
            </a:r>
          </a:p>
        </p:txBody>
      </p:sp>
      <p:sp>
        <p:nvSpPr>
          <p:cNvPr id="12" name="文本框 11"/>
          <p:cNvSpPr txBox="1"/>
          <p:nvPr userDrawn="1">
            <p:custDataLst>
              <p:tags r:id="rId4"/>
            </p:custDataLst>
          </p:nvPr>
        </p:nvSpPr>
        <p:spPr>
          <a:xfrm>
            <a:off x="5069054" y="2279217"/>
            <a:ext cx="11620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mtClean="0">
                <a:solidFill>
                  <a:prstClr val="black"/>
                </a:solidFill>
                <a:latin typeface="微软雅黑" pitchFamily="34" charset="-122"/>
              </a:rPr>
              <a:t>第 </a:t>
            </a:r>
            <a:r>
              <a:rPr lang="en-US" altLang="zh-CN" sz="2400" b="1" smtClean="0">
                <a:solidFill>
                  <a:srgbClr val="FF0000"/>
                </a:solidFill>
                <a:latin typeface="微软雅黑" pitchFamily="34" charset="-122"/>
              </a:rPr>
              <a:t>3 </a:t>
            </a:r>
            <a:r>
              <a:rPr lang="zh-CN" altLang="en-US" sz="2400" b="1" smtClean="0">
                <a:solidFill>
                  <a:prstClr val="black"/>
                </a:solidFill>
                <a:latin typeface="微软雅黑" pitchFamily="34" charset="-122"/>
              </a:rPr>
              <a:t>章</a:t>
            </a:r>
            <a:endParaRPr lang="zh-CN" altLang="en-US" sz="2400" b="1">
              <a:solidFill>
                <a:prstClr val="black"/>
              </a:solidFill>
              <a:latin typeface="微软雅黑" pitchFamily="34" charset="-122"/>
            </a:endParaRPr>
          </a:p>
        </p:txBody>
      </p:sp>
      <p:sp>
        <p:nvSpPr>
          <p:cNvPr id="17" name="标题 4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72103" y="3722641"/>
            <a:ext cx="4975479" cy="776383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>
            <a:spAutoFit/>
          </a:bodyPr>
          <a:lstStyle>
            <a:lvl1pPr algn="r">
              <a:defRPr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94525" y="2259965"/>
            <a:ext cx="1628775" cy="233807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1063210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09600" y="6356351"/>
            <a:ext cx="2844800" cy="366184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65600" y="6356351"/>
            <a:ext cx="3860800" cy="366184"/>
          </a:xfrm>
        </p:spPr>
        <p:txBody>
          <a:bodyPr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37600" y="6356351"/>
            <a:ext cx="2844800" cy="366184"/>
          </a:xfrm>
        </p:spPr>
        <p:txBody>
          <a:bodyPr/>
          <a:lstStyle/>
          <a:p>
            <a:fld id="{9A0DB2DC-4C9A-4742-B13C-FB6460FD3503}" type="slidenum">
              <a:rPr lang="zh-CN" altLang="en-US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8617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 name="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Rectang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52464" y="-24"/>
            <a:ext cx="10763325" cy="66675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128000" y="6248400"/>
            <a:ext cx="3556000" cy="365125"/>
          </a:xfrm>
          <a:prstGeom prst="rect">
            <a:avLst/>
          </a:prstGeom>
        </p:spPr>
        <p:txBody>
          <a:bodyPr/>
          <a:lstStyle/>
          <a:p>
            <a:fld id="{E4606EA6-EFEA-4C30-9264-4F9291A5780D}" type="datetime1">
              <a:rPr/>
              <a:t>2006-6-30</a:t>
            </a:fld>
            <a:endParaRPr kumimoji="0" lang="zh-CN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812802" y="6248206"/>
            <a:ext cx="7228111" cy="365125"/>
          </a:xfrm>
          <a:prstGeom prst="rect">
            <a:avLst/>
          </a:prstGeom>
        </p:spPr>
        <p:txBody>
          <a:bodyPr/>
          <a:lstStyle/>
          <a:p>
            <a:endParaRPr kumimoji="0" lang="zh-CN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0" y="857233"/>
            <a:ext cx="711200" cy="244476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fld id="{8F82E0A0-C266-4798-8C8F-B9F91E9DA37E}" type="slidenum">
              <a:rPr kumimoji="0" lang="en-US" altLang="zh-CN" sz="19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812800" y="1803400"/>
            <a:ext cx="10871200" cy="43688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3344305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woTxTwoObj" preserve="1">
  <p:cSld name="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Only" preserve="1">
  <p:cSld name="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图片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竖排标题与文本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8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tags" Target="../tags/tag75.xml" /><Relationship Id="rId14" Type="http://schemas.openxmlformats.org/officeDocument/2006/relationships/tags" Target="../tags/tag76.xml" /><Relationship Id="rId15" Type="http://schemas.openxmlformats.org/officeDocument/2006/relationships/tags" Target="../tags/tag77.xml" /><Relationship Id="rId16" Type="http://schemas.openxmlformats.org/officeDocument/2006/relationships/tags" Target="../tags/tag78.xml" /><Relationship Id="rId17" Type="http://schemas.openxmlformats.org/officeDocument/2006/relationships/tags" Target="../tags/tag79.xml" /><Relationship Id="rId18" Type="http://schemas.openxmlformats.org/officeDocument/2006/relationships/tags" Target="../tags/tag80.xml" /><Relationship Id="rId19" Type="http://schemas.openxmlformats.org/officeDocument/2006/relationships/tags" Target="../tags/tag81.xml" /><Relationship Id="rId2" Type="http://schemas.openxmlformats.org/officeDocument/2006/relationships/slideLayout" Target="../slideLayouts/slideLayout2.xml" /><Relationship Id="rId20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slideLayout" Target="../slideLayouts/slideLayout14.xml" /><Relationship Id="rId3" Type="http://schemas.openxmlformats.org/officeDocument/2006/relationships/slideLayout" Target="../slideLayouts/slideLayout15.xml" /><Relationship Id="rId4" Type="http://schemas.openxmlformats.org/officeDocument/2006/relationships/slideLayout" Target="../slideLayouts/slideLayout16.xml" /><Relationship Id="rId5" Type="http://schemas.openxmlformats.org/officeDocument/2006/relationships/slideLayout" Target="../slideLayouts/slideLayout17.xml" /><Relationship Id="rId6" Type="http://schemas.openxmlformats.org/officeDocument/2006/relationships/slideLayout" Target="../slideLayouts/slideLayout18.xml" /><Relationship Id="rId7" Type="http://schemas.openxmlformats.org/officeDocument/2006/relationships/tags" Target="../tags/tag107.xml" /><Relationship Id="rId8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13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0</a:t>
            </a:fld>
            <a:endParaRPr lang="zh-CN" altLang="en-US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7"/>
          </p:custDataLst>
        </p:nvPr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3179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118.xml" /><Relationship Id="rId4" Type="http://schemas.openxmlformats.org/officeDocument/2006/relationships/image" Target="../media/image2.png" /><Relationship Id="rId5" Type="http://schemas.openxmlformats.org/officeDocument/2006/relationships/tags" Target="../tags/tag119.xml" /><Relationship Id="rId6" Type="http://schemas.openxmlformats.org/officeDocument/2006/relationships/tags" Target="../tags/tag120.xml" /><Relationship Id="rId7" Type="http://schemas.openxmlformats.org/officeDocument/2006/relationships/tags" Target="../tags/tag121.xml" /><Relationship Id="rId8" Type="http://schemas.openxmlformats.org/officeDocument/2006/relationships/image" Target="../media/image3.gif" /><Relationship Id="rId9" Type="http://schemas.openxmlformats.org/officeDocument/2006/relationships/tags" Target="../tags/tag122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92.xml" /><Relationship Id="rId3" Type="http://schemas.openxmlformats.org/officeDocument/2006/relationships/tags" Target="../tags/tag193.xml" /><Relationship Id="rId4" Type="http://schemas.openxmlformats.org/officeDocument/2006/relationships/image" Target="../media/image12.png" /><Relationship Id="rId5" Type="http://schemas.openxmlformats.org/officeDocument/2006/relationships/tags" Target="../tags/tag194.xml" /><Relationship Id="rId6" Type="http://schemas.openxmlformats.org/officeDocument/2006/relationships/video" Target="../media/media4.mp4" /><Relationship Id="rId7" Type="http://schemas.microsoft.com/office/2007/relationships/media" Target="../media/media4.mp4" /><Relationship Id="rId8" Type="http://schemas.openxmlformats.org/officeDocument/2006/relationships/image" Target="../media/image6.png" /><Relationship Id="rId9" Type="http://schemas.openxmlformats.org/officeDocument/2006/relationships/tags" Target="../tags/tag195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03.xml" /><Relationship Id="rId11" Type="http://schemas.openxmlformats.org/officeDocument/2006/relationships/tags" Target="../tags/tag204.xml" /><Relationship Id="rId12" Type="http://schemas.openxmlformats.org/officeDocument/2006/relationships/tags" Target="../tags/tag205.xml" /><Relationship Id="rId2" Type="http://schemas.openxmlformats.org/officeDocument/2006/relationships/tags" Target="../tags/tag196.xml" /><Relationship Id="rId3" Type="http://schemas.openxmlformats.org/officeDocument/2006/relationships/image" Target="../media/image13.png" /><Relationship Id="rId4" Type="http://schemas.openxmlformats.org/officeDocument/2006/relationships/tags" Target="../tags/tag197.xml" /><Relationship Id="rId5" Type="http://schemas.openxmlformats.org/officeDocument/2006/relationships/tags" Target="../tags/tag198.xml" /><Relationship Id="rId6" Type="http://schemas.openxmlformats.org/officeDocument/2006/relationships/tags" Target="../tags/tag199.xml" /><Relationship Id="rId7" Type="http://schemas.openxmlformats.org/officeDocument/2006/relationships/tags" Target="../tags/tag200.xml" /><Relationship Id="rId8" Type="http://schemas.openxmlformats.org/officeDocument/2006/relationships/tags" Target="../tags/tag201.xml" /><Relationship Id="rId9" Type="http://schemas.openxmlformats.org/officeDocument/2006/relationships/tags" Target="../tags/tag202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13.xml" /><Relationship Id="rId11" Type="http://schemas.openxmlformats.org/officeDocument/2006/relationships/tags" Target="../tags/tag214.xml" /><Relationship Id="rId12" Type="http://schemas.openxmlformats.org/officeDocument/2006/relationships/tags" Target="../tags/tag215.xml" /><Relationship Id="rId13" Type="http://schemas.openxmlformats.org/officeDocument/2006/relationships/tags" Target="../tags/tag216.xml" /><Relationship Id="rId14" Type="http://schemas.openxmlformats.org/officeDocument/2006/relationships/tags" Target="../tags/tag217.xml" /><Relationship Id="rId15" Type="http://schemas.openxmlformats.org/officeDocument/2006/relationships/tags" Target="../tags/tag218.xml" /><Relationship Id="rId16" Type="http://schemas.openxmlformats.org/officeDocument/2006/relationships/tags" Target="../tags/tag219.xml" /><Relationship Id="rId17" Type="http://schemas.openxmlformats.org/officeDocument/2006/relationships/tags" Target="../tags/tag220.xml" /><Relationship Id="rId18" Type="http://schemas.openxmlformats.org/officeDocument/2006/relationships/tags" Target="../tags/tag221.xml" /><Relationship Id="rId19" Type="http://schemas.openxmlformats.org/officeDocument/2006/relationships/tags" Target="../tags/tag222.xml" /><Relationship Id="rId2" Type="http://schemas.openxmlformats.org/officeDocument/2006/relationships/tags" Target="../tags/tag206.xml" /><Relationship Id="rId20" Type="http://schemas.openxmlformats.org/officeDocument/2006/relationships/tags" Target="../tags/tag223.xml" /><Relationship Id="rId21" Type="http://schemas.openxmlformats.org/officeDocument/2006/relationships/tags" Target="../tags/tag224.xml" /><Relationship Id="rId22" Type="http://schemas.openxmlformats.org/officeDocument/2006/relationships/tags" Target="../tags/tag225.xml" /><Relationship Id="rId23" Type="http://schemas.openxmlformats.org/officeDocument/2006/relationships/tags" Target="../tags/tag226.xml" /><Relationship Id="rId3" Type="http://schemas.openxmlformats.org/officeDocument/2006/relationships/image" Target="../media/image13.png" /><Relationship Id="rId4" Type="http://schemas.openxmlformats.org/officeDocument/2006/relationships/tags" Target="../tags/tag207.xml" /><Relationship Id="rId5" Type="http://schemas.openxmlformats.org/officeDocument/2006/relationships/tags" Target="../tags/tag208.xml" /><Relationship Id="rId6" Type="http://schemas.openxmlformats.org/officeDocument/2006/relationships/tags" Target="../tags/tag209.xml" /><Relationship Id="rId7" Type="http://schemas.openxmlformats.org/officeDocument/2006/relationships/tags" Target="../tags/tag210.xml" /><Relationship Id="rId8" Type="http://schemas.openxmlformats.org/officeDocument/2006/relationships/tags" Target="../tags/tag211.xml" /><Relationship Id="rId9" Type="http://schemas.openxmlformats.org/officeDocument/2006/relationships/tags" Target="../tags/tag212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27.xml" /><Relationship Id="rId3" Type="http://schemas.openxmlformats.org/officeDocument/2006/relationships/image" Target="../media/image14.png" /><Relationship Id="rId4" Type="http://schemas.openxmlformats.org/officeDocument/2006/relationships/tags" Target="../tags/tag228.xml" /><Relationship Id="rId5" Type="http://schemas.openxmlformats.org/officeDocument/2006/relationships/video" Target="../media/media5.mp4" /><Relationship Id="rId6" Type="http://schemas.microsoft.com/office/2007/relationships/media" Target="../media/media5.mp4" /><Relationship Id="rId7" Type="http://schemas.openxmlformats.org/officeDocument/2006/relationships/image" Target="../media/image6.png" /><Relationship Id="rId8" Type="http://schemas.openxmlformats.org/officeDocument/2006/relationships/tags" Target="../tags/tag229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30.xml" /><Relationship Id="rId3" Type="http://schemas.openxmlformats.org/officeDocument/2006/relationships/image" Target="../media/image15.png" /><Relationship Id="rId4" Type="http://schemas.openxmlformats.org/officeDocument/2006/relationships/tags" Target="../tags/tag231.xml" /><Relationship Id="rId5" Type="http://schemas.openxmlformats.org/officeDocument/2006/relationships/video" Target="../media/media6.avi" /><Relationship Id="rId6" Type="http://schemas.microsoft.com/office/2007/relationships/media" Target="../media/media6.avi" /><Relationship Id="rId7" Type="http://schemas.openxmlformats.org/officeDocument/2006/relationships/image" Target="../media/image6.png" /><Relationship Id="rId8" Type="http://schemas.openxmlformats.org/officeDocument/2006/relationships/tags" Target="../tags/tag232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7.xml" /><Relationship Id="rId3" Type="http://schemas.openxmlformats.org/officeDocument/2006/relationships/tags" Target="../tags/tag237.xml" /><Relationship Id="rId4" Type="http://schemas.openxmlformats.org/officeDocument/2006/relationships/tags" Target="../tags/tag238.xml" /><Relationship Id="rId5" Type="http://schemas.openxmlformats.org/officeDocument/2006/relationships/tags" Target="../tags/tag239.xml" /><Relationship Id="rId6" Type="http://schemas.openxmlformats.org/officeDocument/2006/relationships/tags" Target="../tags/tag240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10" Type="http://schemas.openxmlformats.org/officeDocument/2006/relationships/tags" Target="../tags/tag248.xml" /><Relationship Id="rId11" Type="http://schemas.openxmlformats.org/officeDocument/2006/relationships/tags" Target="../tags/tag249.xml" /><Relationship Id="rId12" Type="http://schemas.openxmlformats.org/officeDocument/2006/relationships/tags" Target="../tags/tag250.xml" /><Relationship Id="rId13" Type="http://schemas.openxmlformats.org/officeDocument/2006/relationships/tags" Target="../tags/tag251.xml" /><Relationship Id="rId14" Type="http://schemas.openxmlformats.org/officeDocument/2006/relationships/tags" Target="../tags/tag252.xml" /><Relationship Id="rId15" Type="http://schemas.openxmlformats.org/officeDocument/2006/relationships/tags" Target="../tags/tag253.xml" /><Relationship Id="rId16" Type="http://schemas.openxmlformats.org/officeDocument/2006/relationships/tags" Target="../tags/tag254.xml" /><Relationship Id="rId17" Type="http://schemas.openxmlformats.org/officeDocument/2006/relationships/tags" Target="../tags/tag255.xml" /><Relationship Id="rId18" Type="http://schemas.openxmlformats.org/officeDocument/2006/relationships/tags" Target="../tags/tag256.xml" /><Relationship Id="rId19" Type="http://schemas.openxmlformats.org/officeDocument/2006/relationships/tags" Target="../tags/tag257.xml" /><Relationship Id="rId2" Type="http://schemas.openxmlformats.org/officeDocument/2006/relationships/tags" Target="../tags/tag241.xml" /><Relationship Id="rId20" Type="http://schemas.openxmlformats.org/officeDocument/2006/relationships/tags" Target="../tags/tag258.xml" /><Relationship Id="rId21" Type="http://schemas.openxmlformats.org/officeDocument/2006/relationships/tags" Target="../tags/tag259.xml" /><Relationship Id="rId22" Type="http://schemas.openxmlformats.org/officeDocument/2006/relationships/tags" Target="../tags/tag260.xml" /><Relationship Id="rId23" Type="http://schemas.openxmlformats.org/officeDocument/2006/relationships/tags" Target="../tags/tag261.xml" /><Relationship Id="rId24" Type="http://schemas.openxmlformats.org/officeDocument/2006/relationships/tags" Target="../tags/tag262.xml" /><Relationship Id="rId25" Type="http://schemas.openxmlformats.org/officeDocument/2006/relationships/tags" Target="../tags/tag263.xml" /><Relationship Id="rId26" Type="http://schemas.openxmlformats.org/officeDocument/2006/relationships/hyperlink" Target="&#30452;&#32447;&#30005;&#27969;&#30913;&#22330;&#32447;1.wmv" TargetMode="External" /><Relationship Id="rId27" Type="http://schemas.openxmlformats.org/officeDocument/2006/relationships/image" Target="../media/image17.png" /><Relationship Id="rId28" Type="http://schemas.openxmlformats.org/officeDocument/2006/relationships/tags" Target="../tags/tag264.xml" /><Relationship Id="rId29" Type="http://schemas.openxmlformats.org/officeDocument/2006/relationships/tags" Target="../tags/tag265.xml" /><Relationship Id="rId3" Type="http://schemas.openxmlformats.org/officeDocument/2006/relationships/tags" Target="../tags/tag242.xml" /><Relationship Id="rId30" Type="http://schemas.openxmlformats.org/officeDocument/2006/relationships/tags" Target="../tags/tag266.xml" /><Relationship Id="rId31" Type="http://schemas.openxmlformats.org/officeDocument/2006/relationships/tags" Target="../tags/tag267.xml" /><Relationship Id="rId32" Type="http://schemas.openxmlformats.org/officeDocument/2006/relationships/tags" Target="../tags/tag268.xml" /><Relationship Id="rId33" Type="http://schemas.openxmlformats.org/officeDocument/2006/relationships/tags" Target="../tags/tag269.xml" /><Relationship Id="rId34" Type="http://schemas.openxmlformats.org/officeDocument/2006/relationships/tags" Target="../tags/tag270.xml" /><Relationship Id="rId35" Type="http://schemas.openxmlformats.org/officeDocument/2006/relationships/tags" Target="../tags/tag271.xml" /><Relationship Id="rId36" Type="http://schemas.openxmlformats.org/officeDocument/2006/relationships/tags" Target="../tags/tag272.xml" /><Relationship Id="rId37" Type="http://schemas.openxmlformats.org/officeDocument/2006/relationships/tags" Target="../tags/tag273.xml" /><Relationship Id="rId38" Type="http://schemas.openxmlformats.org/officeDocument/2006/relationships/tags" Target="../tags/tag274.xml" /><Relationship Id="rId39" Type="http://schemas.openxmlformats.org/officeDocument/2006/relationships/tags" Target="../tags/tag275.xml" /><Relationship Id="rId4" Type="http://schemas.openxmlformats.org/officeDocument/2006/relationships/image" Target="../media/image16.png" /><Relationship Id="rId40" Type="http://schemas.openxmlformats.org/officeDocument/2006/relationships/tags" Target="../tags/tag276.xml" /><Relationship Id="rId41" Type="http://schemas.openxmlformats.org/officeDocument/2006/relationships/tags" Target="../tags/tag277.xml" /><Relationship Id="rId42" Type="http://schemas.openxmlformats.org/officeDocument/2006/relationships/tags" Target="../tags/tag278.xml" /><Relationship Id="rId43" Type="http://schemas.openxmlformats.org/officeDocument/2006/relationships/tags" Target="../tags/tag279.xml" /><Relationship Id="rId44" Type="http://schemas.openxmlformats.org/officeDocument/2006/relationships/tags" Target="../tags/tag280.xml" /><Relationship Id="rId45" Type="http://schemas.openxmlformats.org/officeDocument/2006/relationships/tags" Target="../tags/tag281.xml" /><Relationship Id="rId46" Type="http://schemas.openxmlformats.org/officeDocument/2006/relationships/tags" Target="../tags/tag282.xml" /><Relationship Id="rId47" Type="http://schemas.openxmlformats.org/officeDocument/2006/relationships/tags" Target="../tags/tag283.xml" /><Relationship Id="rId48" Type="http://schemas.openxmlformats.org/officeDocument/2006/relationships/tags" Target="../tags/tag284.xml" /><Relationship Id="rId5" Type="http://schemas.openxmlformats.org/officeDocument/2006/relationships/tags" Target="../tags/tag243.xml" /><Relationship Id="rId6" Type="http://schemas.openxmlformats.org/officeDocument/2006/relationships/tags" Target="../tags/tag244.xml" /><Relationship Id="rId7" Type="http://schemas.openxmlformats.org/officeDocument/2006/relationships/tags" Target="../tags/tag245.xml" /><Relationship Id="rId8" Type="http://schemas.openxmlformats.org/officeDocument/2006/relationships/tags" Target="../tags/tag246.xml" /><Relationship Id="rId9" Type="http://schemas.openxmlformats.org/officeDocument/2006/relationships/tags" Target="../tags/tag247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tags" Target="../tags/tag285.xml" /><Relationship Id="rId3" Type="http://schemas.openxmlformats.org/officeDocument/2006/relationships/image" Target="../media/image18.png" /><Relationship Id="rId4" Type="http://schemas.openxmlformats.org/officeDocument/2006/relationships/tags" Target="../tags/tag286.xml" /><Relationship Id="rId5" Type="http://schemas.openxmlformats.org/officeDocument/2006/relationships/video" Target="../media/media7.avi" /><Relationship Id="rId6" Type="http://schemas.microsoft.com/office/2007/relationships/media" Target="../media/media7.avi" /><Relationship Id="rId7" Type="http://schemas.openxmlformats.org/officeDocument/2006/relationships/image" Target="../media/image6.png" /><Relationship Id="rId8" Type="http://schemas.openxmlformats.org/officeDocument/2006/relationships/tags" Target="../tags/tag287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tags" Target="../tags/tag288.xml" /><Relationship Id="rId3" Type="http://schemas.openxmlformats.org/officeDocument/2006/relationships/image" Target="../media/image19.png" /><Relationship Id="rId4" Type="http://schemas.openxmlformats.org/officeDocument/2006/relationships/tags" Target="../tags/tag289.xml" /><Relationship Id="rId5" Type="http://schemas.openxmlformats.org/officeDocument/2006/relationships/video" Target="../media/media8.wmv" /><Relationship Id="rId6" Type="http://schemas.microsoft.com/office/2007/relationships/media" Target="../media/media8.wmv" /><Relationship Id="rId7" Type="http://schemas.openxmlformats.org/officeDocument/2006/relationships/image" Target="../media/image6.png" /><Relationship Id="rId8" Type="http://schemas.openxmlformats.org/officeDocument/2006/relationships/tags" Target="../tags/tag290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99.xml" /><Relationship Id="rId11" Type="http://schemas.openxmlformats.org/officeDocument/2006/relationships/tags" Target="../tags/tag300.xml" /><Relationship Id="rId12" Type="http://schemas.openxmlformats.org/officeDocument/2006/relationships/tags" Target="../tags/tag301.xml" /><Relationship Id="rId13" Type="http://schemas.openxmlformats.org/officeDocument/2006/relationships/tags" Target="../tags/tag302.xml" /><Relationship Id="rId14" Type="http://schemas.openxmlformats.org/officeDocument/2006/relationships/tags" Target="../tags/tag303.xml" /><Relationship Id="rId2" Type="http://schemas.openxmlformats.org/officeDocument/2006/relationships/tags" Target="../tags/tag291.xml" /><Relationship Id="rId3" Type="http://schemas.openxmlformats.org/officeDocument/2006/relationships/tags" Target="../tags/tag292.xml" /><Relationship Id="rId4" Type="http://schemas.openxmlformats.org/officeDocument/2006/relationships/tags" Target="../tags/tag293.xml" /><Relationship Id="rId5" Type="http://schemas.openxmlformats.org/officeDocument/2006/relationships/tags" Target="../tags/tag294.xml" /><Relationship Id="rId6" Type="http://schemas.openxmlformats.org/officeDocument/2006/relationships/tags" Target="../tags/tag295.xml" /><Relationship Id="rId7" Type="http://schemas.openxmlformats.org/officeDocument/2006/relationships/tags" Target="../tags/tag296.xml" /><Relationship Id="rId8" Type="http://schemas.openxmlformats.org/officeDocument/2006/relationships/tags" Target="../tags/tag297.xml" /><Relationship Id="rId9" Type="http://schemas.openxmlformats.org/officeDocument/2006/relationships/tags" Target="../tags/tag298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.xml" /><Relationship Id="rId3" Type="http://schemas.openxmlformats.org/officeDocument/2006/relationships/tags" Target="../tags/tag127.xml" /><Relationship Id="rId4" Type="http://schemas.openxmlformats.org/officeDocument/2006/relationships/tags" Target="../tags/tag128.xml" /><Relationship Id="rId5" Type="http://schemas.openxmlformats.org/officeDocument/2006/relationships/tags" Target="../tags/tag129.xml" /><Relationship Id="rId6" Type="http://schemas.openxmlformats.org/officeDocument/2006/relationships/tags" Target="../tags/tag130.xml" /><Relationship Id="rId7" Type="http://schemas.openxmlformats.org/officeDocument/2006/relationships/tags" Target="../tags/tag131.xml" /><Relationship Id="rId8" Type="http://schemas.openxmlformats.org/officeDocument/2006/relationships/image" Target="../media/image4.png" /><Relationship Id="rId9" Type="http://schemas.openxmlformats.org/officeDocument/2006/relationships/tags" Target="../tags/tag13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10" Type="http://schemas.openxmlformats.org/officeDocument/2006/relationships/tags" Target="../tags/tag311.xml" /><Relationship Id="rId11" Type="http://schemas.openxmlformats.org/officeDocument/2006/relationships/image" Target="../media/image21.png" /><Relationship Id="rId12" Type="http://schemas.openxmlformats.org/officeDocument/2006/relationships/tags" Target="../tags/tag312.xml" /><Relationship Id="rId13" Type="http://schemas.openxmlformats.org/officeDocument/2006/relationships/tags" Target="../tags/tag313.xml" /><Relationship Id="rId14" Type="http://schemas.openxmlformats.org/officeDocument/2006/relationships/tags" Target="../tags/tag314.xml" /><Relationship Id="rId15" Type="http://schemas.openxmlformats.org/officeDocument/2006/relationships/tags" Target="../tags/tag315.xml" /><Relationship Id="rId16" Type="http://schemas.openxmlformats.org/officeDocument/2006/relationships/tags" Target="../tags/tag316.xml" /><Relationship Id="rId17" Type="http://schemas.openxmlformats.org/officeDocument/2006/relationships/hyperlink" Target="&#23454;&#39564;&#35270;&#39057;%20&#29615;&#24418;&#30005;&#27969;&#30340;&#30913;&#22330;.wmv" TargetMode="External" /><Relationship Id="rId18" Type="http://schemas.openxmlformats.org/officeDocument/2006/relationships/tags" Target="../tags/tag317.xml" /><Relationship Id="rId19" Type="http://schemas.openxmlformats.org/officeDocument/2006/relationships/tags" Target="../tags/tag318.xml" /><Relationship Id="rId2" Type="http://schemas.openxmlformats.org/officeDocument/2006/relationships/tags" Target="../tags/tag304.xml" /><Relationship Id="rId20" Type="http://schemas.openxmlformats.org/officeDocument/2006/relationships/tags" Target="../tags/tag319.xml" /><Relationship Id="rId21" Type="http://schemas.openxmlformats.org/officeDocument/2006/relationships/tags" Target="../tags/tag320.xml" /><Relationship Id="rId22" Type="http://schemas.openxmlformats.org/officeDocument/2006/relationships/tags" Target="../tags/tag321.xml" /><Relationship Id="rId23" Type="http://schemas.openxmlformats.org/officeDocument/2006/relationships/image" Target="../media/image22.png" /><Relationship Id="rId24" Type="http://schemas.openxmlformats.org/officeDocument/2006/relationships/tags" Target="../tags/tag322.xml" /><Relationship Id="rId25" Type="http://schemas.openxmlformats.org/officeDocument/2006/relationships/tags" Target="../tags/tag323.xml" /><Relationship Id="rId26" Type="http://schemas.openxmlformats.org/officeDocument/2006/relationships/tags" Target="../tags/tag324.xml" /><Relationship Id="rId27" Type="http://schemas.openxmlformats.org/officeDocument/2006/relationships/tags" Target="../tags/tag325.xml" /><Relationship Id="rId28" Type="http://schemas.openxmlformats.org/officeDocument/2006/relationships/tags" Target="../tags/tag326.xml" /><Relationship Id="rId29" Type="http://schemas.openxmlformats.org/officeDocument/2006/relationships/image" Target="../media/image23.png" /><Relationship Id="rId3" Type="http://schemas.openxmlformats.org/officeDocument/2006/relationships/tags" Target="../tags/tag305.xml" /><Relationship Id="rId30" Type="http://schemas.openxmlformats.org/officeDocument/2006/relationships/tags" Target="../tags/tag327.xml" /><Relationship Id="rId31" Type="http://schemas.openxmlformats.org/officeDocument/2006/relationships/tags" Target="../tags/tag328.xml" /><Relationship Id="rId4" Type="http://schemas.openxmlformats.org/officeDocument/2006/relationships/tags" Target="../tags/tag306.xml" /><Relationship Id="rId5" Type="http://schemas.openxmlformats.org/officeDocument/2006/relationships/tags" Target="../tags/tag307.xml" /><Relationship Id="rId6" Type="http://schemas.openxmlformats.org/officeDocument/2006/relationships/image" Target="../media/image20.png" /><Relationship Id="rId7" Type="http://schemas.openxmlformats.org/officeDocument/2006/relationships/tags" Target="../tags/tag308.xml" /><Relationship Id="rId8" Type="http://schemas.openxmlformats.org/officeDocument/2006/relationships/tags" Target="../tags/tag309.xml" /><Relationship Id="rId9" Type="http://schemas.openxmlformats.org/officeDocument/2006/relationships/tags" Target="../tags/tag310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tags" Target="../tags/tag329.xml" /><Relationship Id="rId3" Type="http://schemas.openxmlformats.org/officeDocument/2006/relationships/image" Target="../media/image24.png" /><Relationship Id="rId4" Type="http://schemas.openxmlformats.org/officeDocument/2006/relationships/tags" Target="../tags/tag330.xml" /><Relationship Id="rId5" Type="http://schemas.openxmlformats.org/officeDocument/2006/relationships/video" Target="../media/media9.wmv" /><Relationship Id="rId6" Type="http://schemas.microsoft.com/office/2007/relationships/media" Target="../media/media9.wmv" /><Relationship Id="rId7" Type="http://schemas.openxmlformats.org/officeDocument/2006/relationships/image" Target="../media/image6.png" /><Relationship Id="rId8" Type="http://schemas.openxmlformats.org/officeDocument/2006/relationships/tags" Target="../tags/tag331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tags" Target="../tags/tag332.xml" /><Relationship Id="rId3" Type="http://schemas.openxmlformats.org/officeDocument/2006/relationships/image" Target="../media/image25.png" /><Relationship Id="rId4" Type="http://schemas.openxmlformats.org/officeDocument/2006/relationships/tags" Target="../tags/tag333.xml" /><Relationship Id="rId5" Type="http://schemas.openxmlformats.org/officeDocument/2006/relationships/video" Target="../media/media10.wmv" /><Relationship Id="rId6" Type="http://schemas.microsoft.com/office/2007/relationships/media" Target="../media/media10.wmv" /><Relationship Id="rId7" Type="http://schemas.openxmlformats.org/officeDocument/2006/relationships/image" Target="../media/image6.png" /><Relationship Id="rId8" Type="http://schemas.openxmlformats.org/officeDocument/2006/relationships/tags" Target="../tags/tag334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335.xml" /><Relationship Id="rId3" Type="http://schemas.openxmlformats.org/officeDocument/2006/relationships/tags" Target="../tags/tag336.xml" /><Relationship Id="rId4" Type="http://schemas.openxmlformats.org/officeDocument/2006/relationships/image" Target="../media/image26.png" /><Relationship Id="rId5" Type="http://schemas.openxmlformats.org/officeDocument/2006/relationships/tags" Target="../tags/tag337.xml" /><Relationship Id="rId6" Type="http://schemas.openxmlformats.org/officeDocument/2006/relationships/hyperlink" Target="../My%20Pictures/MVI_1173.avi" TargetMode="External" /><Relationship Id="rId7" Type="http://schemas.openxmlformats.org/officeDocument/2006/relationships/tags" Target="../tags/tag338.xml" /><Relationship Id="rId8" Type="http://schemas.openxmlformats.org/officeDocument/2006/relationships/tags" Target="../tags/tag339.xml" /><Relationship Id="rId9" Type="http://schemas.openxmlformats.org/officeDocument/2006/relationships/tags" Target="../tags/tag340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50.xml" /><Relationship Id="rId11" Type="http://schemas.openxmlformats.org/officeDocument/2006/relationships/hyperlink" Target="&#23454;&#39564;&#35270;&#39057;%20&#36890;&#30005;&#34746;&#32447;&#31649;&#30340;&#30913;&#22330;2.wmv" TargetMode="External" /><Relationship Id="rId2" Type="http://schemas.openxmlformats.org/officeDocument/2006/relationships/notesSlide" Target="../notesSlides/notesSlide8.xml" /><Relationship Id="rId3" Type="http://schemas.openxmlformats.org/officeDocument/2006/relationships/tags" Target="../tags/tag345.xml" /><Relationship Id="rId4" Type="http://schemas.openxmlformats.org/officeDocument/2006/relationships/tags" Target="../tags/tag346.xml" /><Relationship Id="rId5" Type="http://schemas.openxmlformats.org/officeDocument/2006/relationships/tags" Target="../tags/tag347.xml" /><Relationship Id="rId6" Type="http://schemas.openxmlformats.org/officeDocument/2006/relationships/image" Target="../media/image27.png" /><Relationship Id="rId7" Type="http://schemas.openxmlformats.org/officeDocument/2006/relationships/tags" Target="../tags/tag348.xml" /><Relationship Id="rId8" Type="http://schemas.openxmlformats.org/officeDocument/2006/relationships/image" Target="../media/image28.png" /><Relationship Id="rId9" Type="http://schemas.openxmlformats.org/officeDocument/2006/relationships/tags" Target="../tags/tag349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351.xml" /><Relationship Id="rId3" Type="http://schemas.openxmlformats.org/officeDocument/2006/relationships/image" Target="../media/image29.png" /><Relationship Id="rId4" Type="http://schemas.openxmlformats.org/officeDocument/2006/relationships/tags" Target="../tags/tag352.xml" /><Relationship Id="rId5" Type="http://schemas.openxmlformats.org/officeDocument/2006/relationships/image" Target="../media/image30.png" /><Relationship Id="rId6" Type="http://schemas.openxmlformats.org/officeDocument/2006/relationships/tags" Target="../tags/tag353.xml" /><Relationship Id="rId7" Type="http://schemas.openxmlformats.org/officeDocument/2006/relationships/tags" Target="../tags/tag354.xml" /><Relationship Id="rId8" Type="http://schemas.openxmlformats.org/officeDocument/2006/relationships/tags" Target="../tags/tag355.xml" /><Relationship Id="rId9" Type="http://schemas.openxmlformats.org/officeDocument/2006/relationships/tags" Target="../tags/tag356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357.xml" /><Relationship Id="rId3" Type="http://schemas.openxmlformats.org/officeDocument/2006/relationships/image" Target="../media/image31.png" /><Relationship Id="rId4" Type="http://schemas.openxmlformats.org/officeDocument/2006/relationships/tags" Target="../tags/tag358.xml" /><Relationship Id="rId5" Type="http://schemas.openxmlformats.org/officeDocument/2006/relationships/video" Target="../media/media11.wmv" /><Relationship Id="rId6" Type="http://schemas.microsoft.com/office/2007/relationships/media" Target="../media/media11.wmv" /><Relationship Id="rId7" Type="http://schemas.openxmlformats.org/officeDocument/2006/relationships/image" Target="../media/image6.png" /><Relationship Id="rId8" Type="http://schemas.openxmlformats.org/officeDocument/2006/relationships/tags" Target="../tags/tag359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365.xml" /><Relationship Id="rId11" Type="http://schemas.openxmlformats.org/officeDocument/2006/relationships/image" Target="../media/image35.png" /><Relationship Id="rId12" Type="http://schemas.openxmlformats.org/officeDocument/2006/relationships/tags" Target="../tags/tag366.xml" /><Relationship Id="rId13" Type="http://schemas.openxmlformats.org/officeDocument/2006/relationships/tags" Target="../tags/tag367.xml" /><Relationship Id="rId2" Type="http://schemas.openxmlformats.org/officeDocument/2006/relationships/tags" Target="../tags/tag360.xml" /><Relationship Id="rId3" Type="http://schemas.openxmlformats.org/officeDocument/2006/relationships/tags" Target="../tags/tag361.xml" /><Relationship Id="rId4" Type="http://schemas.openxmlformats.org/officeDocument/2006/relationships/tags" Target="../tags/tag362.xml" /><Relationship Id="rId5" Type="http://schemas.openxmlformats.org/officeDocument/2006/relationships/image" Target="../media/image32.png" /><Relationship Id="rId6" Type="http://schemas.openxmlformats.org/officeDocument/2006/relationships/tags" Target="../tags/tag363.xml" /><Relationship Id="rId7" Type="http://schemas.openxmlformats.org/officeDocument/2006/relationships/image" Target="../media/image33.png" /><Relationship Id="rId8" Type="http://schemas.openxmlformats.org/officeDocument/2006/relationships/tags" Target="../tags/tag364.xml" /><Relationship Id="rId9" Type="http://schemas.openxmlformats.org/officeDocument/2006/relationships/image" Target="../media/image34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368.xml" /><Relationship Id="rId3" Type="http://schemas.openxmlformats.org/officeDocument/2006/relationships/tags" Target="../tags/tag369.xml" /><Relationship Id="rId4" Type="http://schemas.openxmlformats.org/officeDocument/2006/relationships/image" Target="../media/image36.jpeg" /><Relationship Id="rId5" Type="http://schemas.openxmlformats.org/officeDocument/2006/relationships/tags" Target="../tags/tag370.xml" /><Relationship Id="rId6" Type="http://schemas.openxmlformats.org/officeDocument/2006/relationships/tags" Target="../tags/tag371.xml" /><Relationship Id="rId7" Type="http://schemas.openxmlformats.org/officeDocument/2006/relationships/tags" Target="../tags/tag372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373.xml" /><Relationship Id="rId3" Type="http://schemas.openxmlformats.org/officeDocument/2006/relationships/tags" Target="../tags/tag374.xml" /><Relationship Id="rId4" Type="http://schemas.openxmlformats.org/officeDocument/2006/relationships/tags" Target="../tags/tag375.xml" /><Relationship Id="rId5" Type="http://schemas.openxmlformats.org/officeDocument/2006/relationships/tags" Target="../tags/tag376.xml" /><Relationship Id="rId6" Type="http://schemas.openxmlformats.org/officeDocument/2006/relationships/image" Target="../media/image37.jpeg" /><Relationship Id="rId7" Type="http://schemas.openxmlformats.org/officeDocument/2006/relationships/tags" Target="../tags/tag377.xml" /><Relationship Id="rId8" Type="http://schemas.openxmlformats.org/officeDocument/2006/relationships/tags" Target="../tags/tag378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40.xml" /><Relationship Id="rId2" Type="http://schemas.openxmlformats.org/officeDocument/2006/relationships/notesSlide" Target="../notesSlides/notesSlide3.xml" /><Relationship Id="rId3" Type="http://schemas.openxmlformats.org/officeDocument/2006/relationships/tags" Target="../tags/tag137.xml" /><Relationship Id="rId4" Type="http://schemas.openxmlformats.org/officeDocument/2006/relationships/tags" Target="../tags/tag138.xml" /><Relationship Id="rId5" Type="http://schemas.openxmlformats.org/officeDocument/2006/relationships/image" Target="../media/image5.png" /><Relationship Id="rId6" Type="http://schemas.openxmlformats.org/officeDocument/2006/relationships/tags" Target="../tags/tag139.xml" /><Relationship Id="rId7" Type="http://schemas.openxmlformats.org/officeDocument/2006/relationships/video" Target="../media/media1.mp4" /><Relationship Id="rId8" Type="http://schemas.microsoft.com/office/2007/relationships/media" Target="../media/media1.mp4" /><Relationship Id="rId9" Type="http://schemas.openxmlformats.org/officeDocument/2006/relationships/image" Target="../media/image6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379.xml" /><Relationship Id="rId3" Type="http://schemas.openxmlformats.org/officeDocument/2006/relationships/image" Target="../media/image38.png" /><Relationship Id="rId4" Type="http://schemas.openxmlformats.org/officeDocument/2006/relationships/tags" Target="../tags/tag380.xml" /><Relationship Id="rId5" Type="http://schemas.openxmlformats.org/officeDocument/2006/relationships/video" Target="../media/media12.avi" /><Relationship Id="rId6" Type="http://schemas.microsoft.com/office/2007/relationships/media" Target="../media/media12.avi" /><Relationship Id="rId7" Type="http://schemas.openxmlformats.org/officeDocument/2006/relationships/image" Target="../media/image6.png" /><Relationship Id="rId8" Type="http://schemas.openxmlformats.org/officeDocument/2006/relationships/tags" Target="../tags/tag381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382.xml" /><Relationship Id="rId3" Type="http://schemas.openxmlformats.org/officeDocument/2006/relationships/tags" Target="../tags/tag383.xml" /><Relationship Id="rId4" Type="http://schemas.openxmlformats.org/officeDocument/2006/relationships/image" Target="../media/image39.png" /><Relationship Id="rId5" Type="http://schemas.openxmlformats.org/officeDocument/2006/relationships/tags" Target="../tags/tag384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93.xml" /><Relationship Id="rId100" Type="http://schemas.openxmlformats.org/officeDocument/2006/relationships/tags" Target="../tags/tag483.xml" /><Relationship Id="rId101" Type="http://schemas.openxmlformats.org/officeDocument/2006/relationships/tags" Target="../tags/tag484.xml" /><Relationship Id="rId102" Type="http://schemas.openxmlformats.org/officeDocument/2006/relationships/tags" Target="../tags/tag485.xml" /><Relationship Id="rId103" Type="http://schemas.openxmlformats.org/officeDocument/2006/relationships/tags" Target="../tags/tag486.xml" /><Relationship Id="rId104" Type="http://schemas.openxmlformats.org/officeDocument/2006/relationships/tags" Target="../tags/tag487.xml" /><Relationship Id="rId11" Type="http://schemas.openxmlformats.org/officeDocument/2006/relationships/tags" Target="../tags/tag394.xml" /><Relationship Id="rId12" Type="http://schemas.openxmlformats.org/officeDocument/2006/relationships/tags" Target="../tags/tag395.xml" /><Relationship Id="rId13" Type="http://schemas.openxmlformats.org/officeDocument/2006/relationships/tags" Target="../tags/tag396.xml" /><Relationship Id="rId14" Type="http://schemas.openxmlformats.org/officeDocument/2006/relationships/tags" Target="../tags/tag397.xml" /><Relationship Id="rId15" Type="http://schemas.openxmlformats.org/officeDocument/2006/relationships/tags" Target="../tags/tag398.xml" /><Relationship Id="rId16" Type="http://schemas.openxmlformats.org/officeDocument/2006/relationships/tags" Target="../tags/tag399.xml" /><Relationship Id="rId17" Type="http://schemas.openxmlformats.org/officeDocument/2006/relationships/tags" Target="../tags/tag400.xml" /><Relationship Id="rId18" Type="http://schemas.openxmlformats.org/officeDocument/2006/relationships/tags" Target="../tags/tag401.xml" /><Relationship Id="rId19" Type="http://schemas.openxmlformats.org/officeDocument/2006/relationships/tags" Target="../tags/tag402.xml" /><Relationship Id="rId2" Type="http://schemas.openxmlformats.org/officeDocument/2006/relationships/tags" Target="../tags/tag385.xml" /><Relationship Id="rId20" Type="http://schemas.openxmlformats.org/officeDocument/2006/relationships/tags" Target="../tags/tag403.xml" /><Relationship Id="rId21" Type="http://schemas.openxmlformats.org/officeDocument/2006/relationships/tags" Target="../tags/tag404.xml" /><Relationship Id="rId22" Type="http://schemas.openxmlformats.org/officeDocument/2006/relationships/tags" Target="../tags/tag405.xml" /><Relationship Id="rId23" Type="http://schemas.openxmlformats.org/officeDocument/2006/relationships/tags" Target="../tags/tag406.xml" /><Relationship Id="rId24" Type="http://schemas.openxmlformats.org/officeDocument/2006/relationships/tags" Target="../tags/tag407.xml" /><Relationship Id="rId25" Type="http://schemas.openxmlformats.org/officeDocument/2006/relationships/tags" Target="../tags/tag408.xml" /><Relationship Id="rId26" Type="http://schemas.openxmlformats.org/officeDocument/2006/relationships/tags" Target="../tags/tag409.xml" /><Relationship Id="rId27" Type="http://schemas.openxmlformats.org/officeDocument/2006/relationships/tags" Target="../tags/tag410.xml" /><Relationship Id="rId28" Type="http://schemas.openxmlformats.org/officeDocument/2006/relationships/tags" Target="../tags/tag411.xml" /><Relationship Id="rId29" Type="http://schemas.openxmlformats.org/officeDocument/2006/relationships/tags" Target="../tags/tag412.xml" /><Relationship Id="rId3" Type="http://schemas.openxmlformats.org/officeDocument/2006/relationships/tags" Target="../tags/tag386.xml" /><Relationship Id="rId30" Type="http://schemas.openxmlformats.org/officeDocument/2006/relationships/tags" Target="../tags/tag413.xml" /><Relationship Id="rId31" Type="http://schemas.openxmlformats.org/officeDocument/2006/relationships/tags" Target="../tags/tag414.xml" /><Relationship Id="rId32" Type="http://schemas.openxmlformats.org/officeDocument/2006/relationships/tags" Target="../tags/tag415.xml" /><Relationship Id="rId33" Type="http://schemas.openxmlformats.org/officeDocument/2006/relationships/tags" Target="../tags/tag416.xml" /><Relationship Id="rId34" Type="http://schemas.openxmlformats.org/officeDocument/2006/relationships/tags" Target="../tags/tag417.xml" /><Relationship Id="rId35" Type="http://schemas.openxmlformats.org/officeDocument/2006/relationships/tags" Target="../tags/tag418.xml" /><Relationship Id="rId36" Type="http://schemas.openxmlformats.org/officeDocument/2006/relationships/tags" Target="../tags/tag419.xml" /><Relationship Id="rId37" Type="http://schemas.openxmlformats.org/officeDocument/2006/relationships/tags" Target="../tags/tag420.xml" /><Relationship Id="rId38" Type="http://schemas.openxmlformats.org/officeDocument/2006/relationships/tags" Target="../tags/tag421.xml" /><Relationship Id="rId39" Type="http://schemas.openxmlformats.org/officeDocument/2006/relationships/tags" Target="../tags/tag422.xml" /><Relationship Id="rId4" Type="http://schemas.openxmlformats.org/officeDocument/2006/relationships/tags" Target="../tags/tag387.xml" /><Relationship Id="rId40" Type="http://schemas.openxmlformats.org/officeDocument/2006/relationships/tags" Target="../tags/tag423.xml" /><Relationship Id="rId41" Type="http://schemas.openxmlformats.org/officeDocument/2006/relationships/tags" Target="../tags/tag424.xml" /><Relationship Id="rId42" Type="http://schemas.openxmlformats.org/officeDocument/2006/relationships/tags" Target="../tags/tag425.xml" /><Relationship Id="rId43" Type="http://schemas.openxmlformats.org/officeDocument/2006/relationships/tags" Target="../tags/tag426.xml" /><Relationship Id="rId44" Type="http://schemas.openxmlformats.org/officeDocument/2006/relationships/tags" Target="../tags/tag427.xml" /><Relationship Id="rId45" Type="http://schemas.openxmlformats.org/officeDocument/2006/relationships/tags" Target="../tags/tag428.xml" /><Relationship Id="rId46" Type="http://schemas.openxmlformats.org/officeDocument/2006/relationships/tags" Target="../tags/tag429.xml" /><Relationship Id="rId47" Type="http://schemas.openxmlformats.org/officeDocument/2006/relationships/tags" Target="../tags/tag430.xml" /><Relationship Id="rId48" Type="http://schemas.openxmlformats.org/officeDocument/2006/relationships/tags" Target="../tags/tag431.xml" /><Relationship Id="rId49" Type="http://schemas.openxmlformats.org/officeDocument/2006/relationships/tags" Target="../tags/tag432.xml" /><Relationship Id="rId5" Type="http://schemas.openxmlformats.org/officeDocument/2006/relationships/tags" Target="../tags/tag388.xml" /><Relationship Id="rId50" Type="http://schemas.openxmlformats.org/officeDocument/2006/relationships/tags" Target="../tags/tag433.xml" /><Relationship Id="rId51" Type="http://schemas.openxmlformats.org/officeDocument/2006/relationships/tags" Target="../tags/tag434.xml" /><Relationship Id="rId52" Type="http://schemas.openxmlformats.org/officeDocument/2006/relationships/tags" Target="../tags/tag435.xml" /><Relationship Id="rId53" Type="http://schemas.openxmlformats.org/officeDocument/2006/relationships/tags" Target="../tags/tag436.xml" /><Relationship Id="rId54" Type="http://schemas.openxmlformats.org/officeDocument/2006/relationships/tags" Target="../tags/tag437.xml" /><Relationship Id="rId55" Type="http://schemas.openxmlformats.org/officeDocument/2006/relationships/tags" Target="../tags/tag438.xml" /><Relationship Id="rId56" Type="http://schemas.openxmlformats.org/officeDocument/2006/relationships/tags" Target="../tags/tag439.xml" /><Relationship Id="rId57" Type="http://schemas.openxmlformats.org/officeDocument/2006/relationships/tags" Target="../tags/tag440.xml" /><Relationship Id="rId58" Type="http://schemas.openxmlformats.org/officeDocument/2006/relationships/tags" Target="../tags/tag441.xml" /><Relationship Id="rId59" Type="http://schemas.openxmlformats.org/officeDocument/2006/relationships/tags" Target="../tags/tag442.xml" /><Relationship Id="rId6" Type="http://schemas.openxmlformats.org/officeDocument/2006/relationships/tags" Target="../tags/tag389.xml" /><Relationship Id="rId60" Type="http://schemas.openxmlformats.org/officeDocument/2006/relationships/tags" Target="../tags/tag443.xml" /><Relationship Id="rId61" Type="http://schemas.openxmlformats.org/officeDocument/2006/relationships/tags" Target="../tags/tag444.xml" /><Relationship Id="rId62" Type="http://schemas.openxmlformats.org/officeDocument/2006/relationships/tags" Target="../tags/tag445.xml" /><Relationship Id="rId63" Type="http://schemas.openxmlformats.org/officeDocument/2006/relationships/tags" Target="../tags/tag446.xml" /><Relationship Id="rId64" Type="http://schemas.openxmlformats.org/officeDocument/2006/relationships/tags" Target="../tags/tag447.xml" /><Relationship Id="rId65" Type="http://schemas.openxmlformats.org/officeDocument/2006/relationships/tags" Target="../tags/tag448.xml" /><Relationship Id="rId66" Type="http://schemas.openxmlformats.org/officeDocument/2006/relationships/tags" Target="../tags/tag449.xml" /><Relationship Id="rId67" Type="http://schemas.openxmlformats.org/officeDocument/2006/relationships/tags" Target="../tags/tag450.xml" /><Relationship Id="rId68" Type="http://schemas.openxmlformats.org/officeDocument/2006/relationships/tags" Target="../tags/tag451.xml" /><Relationship Id="rId69" Type="http://schemas.openxmlformats.org/officeDocument/2006/relationships/tags" Target="../tags/tag452.xml" /><Relationship Id="rId7" Type="http://schemas.openxmlformats.org/officeDocument/2006/relationships/tags" Target="../tags/tag390.xml" /><Relationship Id="rId70" Type="http://schemas.openxmlformats.org/officeDocument/2006/relationships/tags" Target="../tags/tag453.xml" /><Relationship Id="rId71" Type="http://schemas.openxmlformats.org/officeDocument/2006/relationships/tags" Target="../tags/tag454.xml" /><Relationship Id="rId72" Type="http://schemas.openxmlformats.org/officeDocument/2006/relationships/tags" Target="../tags/tag455.xml" /><Relationship Id="rId73" Type="http://schemas.openxmlformats.org/officeDocument/2006/relationships/tags" Target="../tags/tag456.xml" /><Relationship Id="rId74" Type="http://schemas.openxmlformats.org/officeDocument/2006/relationships/tags" Target="../tags/tag457.xml" /><Relationship Id="rId75" Type="http://schemas.openxmlformats.org/officeDocument/2006/relationships/tags" Target="../tags/tag458.xml" /><Relationship Id="rId76" Type="http://schemas.openxmlformats.org/officeDocument/2006/relationships/tags" Target="../tags/tag459.xml" /><Relationship Id="rId77" Type="http://schemas.openxmlformats.org/officeDocument/2006/relationships/tags" Target="../tags/tag460.xml" /><Relationship Id="rId78" Type="http://schemas.openxmlformats.org/officeDocument/2006/relationships/tags" Target="../tags/tag461.xml" /><Relationship Id="rId79" Type="http://schemas.openxmlformats.org/officeDocument/2006/relationships/tags" Target="../tags/tag462.xml" /><Relationship Id="rId8" Type="http://schemas.openxmlformats.org/officeDocument/2006/relationships/tags" Target="../tags/tag391.xml" /><Relationship Id="rId80" Type="http://schemas.openxmlformats.org/officeDocument/2006/relationships/tags" Target="../tags/tag463.xml" /><Relationship Id="rId81" Type="http://schemas.openxmlformats.org/officeDocument/2006/relationships/tags" Target="../tags/tag464.xml" /><Relationship Id="rId82" Type="http://schemas.openxmlformats.org/officeDocument/2006/relationships/tags" Target="../tags/tag465.xml" /><Relationship Id="rId83" Type="http://schemas.openxmlformats.org/officeDocument/2006/relationships/tags" Target="../tags/tag466.xml" /><Relationship Id="rId84" Type="http://schemas.openxmlformats.org/officeDocument/2006/relationships/tags" Target="../tags/tag467.xml" /><Relationship Id="rId85" Type="http://schemas.openxmlformats.org/officeDocument/2006/relationships/tags" Target="../tags/tag468.xml" /><Relationship Id="rId86" Type="http://schemas.openxmlformats.org/officeDocument/2006/relationships/tags" Target="../tags/tag469.xml" /><Relationship Id="rId87" Type="http://schemas.openxmlformats.org/officeDocument/2006/relationships/tags" Target="../tags/tag470.xml" /><Relationship Id="rId88" Type="http://schemas.openxmlformats.org/officeDocument/2006/relationships/tags" Target="../tags/tag471.xml" /><Relationship Id="rId89" Type="http://schemas.openxmlformats.org/officeDocument/2006/relationships/tags" Target="../tags/tag472.xml" /><Relationship Id="rId9" Type="http://schemas.openxmlformats.org/officeDocument/2006/relationships/tags" Target="../tags/tag392.xml" /><Relationship Id="rId90" Type="http://schemas.openxmlformats.org/officeDocument/2006/relationships/tags" Target="../tags/tag473.xml" /><Relationship Id="rId91" Type="http://schemas.openxmlformats.org/officeDocument/2006/relationships/tags" Target="../tags/tag474.xml" /><Relationship Id="rId92" Type="http://schemas.openxmlformats.org/officeDocument/2006/relationships/tags" Target="../tags/tag475.xml" /><Relationship Id="rId93" Type="http://schemas.openxmlformats.org/officeDocument/2006/relationships/tags" Target="../tags/tag476.xml" /><Relationship Id="rId94" Type="http://schemas.openxmlformats.org/officeDocument/2006/relationships/tags" Target="../tags/tag477.xml" /><Relationship Id="rId95" Type="http://schemas.openxmlformats.org/officeDocument/2006/relationships/tags" Target="../tags/tag478.xml" /><Relationship Id="rId96" Type="http://schemas.openxmlformats.org/officeDocument/2006/relationships/tags" Target="../tags/tag479.xml" /><Relationship Id="rId97" Type="http://schemas.openxmlformats.org/officeDocument/2006/relationships/tags" Target="../tags/tag480.xml" /><Relationship Id="rId98" Type="http://schemas.openxmlformats.org/officeDocument/2006/relationships/tags" Target="../tags/tag481.xml" /><Relationship Id="rId99" Type="http://schemas.openxmlformats.org/officeDocument/2006/relationships/tags" Target="../tags/tag482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43.jpeg" /><Relationship Id="rId11" Type="http://schemas.openxmlformats.org/officeDocument/2006/relationships/tags" Target="../tags/tag493.xml" /><Relationship Id="rId12" Type="http://schemas.openxmlformats.org/officeDocument/2006/relationships/image" Target="../media/image44.jpeg" /><Relationship Id="rId13" Type="http://schemas.openxmlformats.org/officeDocument/2006/relationships/tags" Target="../tags/tag494.xml" /><Relationship Id="rId14" Type="http://schemas.openxmlformats.org/officeDocument/2006/relationships/tags" Target="../tags/tag495.xml" /><Relationship Id="rId15" Type="http://schemas.openxmlformats.org/officeDocument/2006/relationships/tags" Target="../tags/tag496.xml" /><Relationship Id="rId16" Type="http://schemas.openxmlformats.org/officeDocument/2006/relationships/tags" Target="../tags/tag497.xml" /><Relationship Id="rId17" Type="http://schemas.openxmlformats.org/officeDocument/2006/relationships/tags" Target="../tags/tag498.xml" /><Relationship Id="rId18" Type="http://schemas.openxmlformats.org/officeDocument/2006/relationships/tags" Target="../tags/tag499.xml" /><Relationship Id="rId19" Type="http://schemas.openxmlformats.org/officeDocument/2006/relationships/tags" Target="../tags/tag500.xml" /><Relationship Id="rId2" Type="http://schemas.openxmlformats.org/officeDocument/2006/relationships/tags" Target="../tags/tag488.xml" /><Relationship Id="rId20" Type="http://schemas.openxmlformats.org/officeDocument/2006/relationships/tags" Target="../tags/tag501.xml" /><Relationship Id="rId21" Type="http://schemas.openxmlformats.org/officeDocument/2006/relationships/tags" Target="../tags/tag502.xml" /><Relationship Id="rId22" Type="http://schemas.openxmlformats.org/officeDocument/2006/relationships/tags" Target="../tags/tag503.xml" /><Relationship Id="rId23" Type="http://schemas.openxmlformats.org/officeDocument/2006/relationships/tags" Target="../tags/tag504.xml" /><Relationship Id="rId24" Type="http://schemas.openxmlformats.org/officeDocument/2006/relationships/tags" Target="../tags/tag505.xml" /><Relationship Id="rId25" Type="http://schemas.openxmlformats.org/officeDocument/2006/relationships/tags" Target="../tags/tag506.xml" /><Relationship Id="rId26" Type="http://schemas.openxmlformats.org/officeDocument/2006/relationships/tags" Target="../tags/tag507.xml" /><Relationship Id="rId27" Type="http://schemas.openxmlformats.org/officeDocument/2006/relationships/tags" Target="../tags/tag508.xml" /><Relationship Id="rId28" Type="http://schemas.openxmlformats.org/officeDocument/2006/relationships/tags" Target="../tags/tag509.xml" /><Relationship Id="rId29" Type="http://schemas.openxmlformats.org/officeDocument/2006/relationships/tags" Target="../tags/tag510.xml" /><Relationship Id="rId3" Type="http://schemas.openxmlformats.org/officeDocument/2006/relationships/tags" Target="../tags/tag489.xml" /><Relationship Id="rId30" Type="http://schemas.openxmlformats.org/officeDocument/2006/relationships/tags" Target="../tags/tag511.xml" /><Relationship Id="rId4" Type="http://schemas.openxmlformats.org/officeDocument/2006/relationships/image" Target="../media/image40.jpeg" /><Relationship Id="rId5" Type="http://schemas.openxmlformats.org/officeDocument/2006/relationships/tags" Target="../tags/tag490.xml" /><Relationship Id="rId6" Type="http://schemas.openxmlformats.org/officeDocument/2006/relationships/image" Target="../media/image41.jpeg" /><Relationship Id="rId7" Type="http://schemas.openxmlformats.org/officeDocument/2006/relationships/tags" Target="../tags/tag491.xml" /><Relationship Id="rId8" Type="http://schemas.openxmlformats.org/officeDocument/2006/relationships/image" Target="../media/image42.jpeg" /><Relationship Id="rId9" Type="http://schemas.openxmlformats.org/officeDocument/2006/relationships/tags" Target="../tags/tag492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512.xml" /><Relationship Id="rId3" Type="http://schemas.openxmlformats.org/officeDocument/2006/relationships/tags" Target="../tags/tag513.xml" /><Relationship Id="rId4" Type="http://schemas.openxmlformats.org/officeDocument/2006/relationships/image" Target="../media/image45.png" /><Relationship Id="rId5" Type="http://schemas.openxmlformats.org/officeDocument/2006/relationships/tags" Target="../tags/tag514.xml" /><Relationship Id="rId6" Type="http://schemas.openxmlformats.org/officeDocument/2006/relationships/tags" Target="../tags/tag515.xml" /><Relationship Id="rId7" Type="http://schemas.openxmlformats.org/officeDocument/2006/relationships/tags" Target="../tags/tag516.xml" /><Relationship Id="rId8" Type="http://schemas.openxmlformats.org/officeDocument/2006/relationships/tags" Target="../tags/tag517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518.xml" /><Relationship Id="rId3" Type="http://schemas.openxmlformats.org/officeDocument/2006/relationships/tags" Target="../tags/tag519.xml" /><Relationship Id="rId4" Type="http://schemas.openxmlformats.org/officeDocument/2006/relationships/image" Target="../media/image46.jpeg" /><Relationship Id="rId5" Type="http://schemas.openxmlformats.org/officeDocument/2006/relationships/tags" Target="../tags/tag520.xml" /><Relationship Id="rId6" Type="http://schemas.openxmlformats.org/officeDocument/2006/relationships/tags" Target="../tags/tag521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tags" Target="../tags/tag522.xml" /><Relationship Id="rId3" Type="http://schemas.openxmlformats.org/officeDocument/2006/relationships/image" Target="../media/image47.jpeg" /><Relationship Id="rId4" Type="http://schemas.openxmlformats.org/officeDocument/2006/relationships/tags" Target="../tags/tag523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41.xml" /><Relationship Id="rId3" Type="http://schemas.openxmlformats.org/officeDocument/2006/relationships/tags" Target="../tags/tag142.xml" /><Relationship Id="rId4" Type="http://schemas.openxmlformats.org/officeDocument/2006/relationships/image" Target="../media/image7.png" /><Relationship Id="rId5" Type="http://schemas.openxmlformats.org/officeDocument/2006/relationships/tags" Target="../tags/tag143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55.xml" /><Relationship Id="rId11" Type="http://schemas.openxmlformats.org/officeDocument/2006/relationships/tags" Target="../tags/tag156.xml" /><Relationship Id="rId12" Type="http://schemas.openxmlformats.org/officeDocument/2006/relationships/tags" Target="../tags/tag157.xml" /><Relationship Id="rId13" Type="http://schemas.openxmlformats.org/officeDocument/2006/relationships/tags" Target="../tags/tag158.xml" /><Relationship Id="rId14" Type="http://schemas.openxmlformats.org/officeDocument/2006/relationships/tags" Target="../tags/tag159.xml" /><Relationship Id="rId15" Type="http://schemas.openxmlformats.org/officeDocument/2006/relationships/tags" Target="../tags/tag160.xml" /><Relationship Id="rId16" Type="http://schemas.openxmlformats.org/officeDocument/2006/relationships/tags" Target="../tags/tag161.xml" /><Relationship Id="rId17" Type="http://schemas.openxmlformats.org/officeDocument/2006/relationships/tags" Target="../tags/tag162.xml" /><Relationship Id="rId18" Type="http://schemas.openxmlformats.org/officeDocument/2006/relationships/tags" Target="../tags/tag163.xml" /><Relationship Id="rId19" Type="http://schemas.openxmlformats.org/officeDocument/2006/relationships/tags" Target="../tags/tag164.xml" /><Relationship Id="rId2" Type="http://schemas.openxmlformats.org/officeDocument/2006/relationships/notesSlide" Target="../notesSlides/notesSlide4.xml" /><Relationship Id="rId20" Type="http://schemas.openxmlformats.org/officeDocument/2006/relationships/tags" Target="../tags/tag165.xml" /><Relationship Id="rId3" Type="http://schemas.openxmlformats.org/officeDocument/2006/relationships/tags" Target="../tags/tag148.xml" /><Relationship Id="rId4" Type="http://schemas.openxmlformats.org/officeDocument/2006/relationships/tags" Target="../tags/tag149.xml" /><Relationship Id="rId5" Type="http://schemas.openxmlformats.org/officeDocument/2006/relationships/tags" Target="../tags/tag150.xml" /><Relationship Id="rId6" Type="http://schemas.openxmlformats.org/officeDocument/2006/relationships/tags" Target="../tags/tag151.xml" /><Relationship Id="rId7" Type="http://schemas.openxmlformats.org/officeDocument/2006/relationships/tags" Target="../tags/tag152.xml" /><Relationship Id="rId8" Type="http://schemas.openxmlformats.org/officeDocument/2006/relationships/tags" Target="../tags/tag153.xml" /><Relationship Id="rId9" Type="http://schemas.openxmlformats.org/officeDocument/2006/relationships/tags" Target="../tags/tag154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66.xml" /><Relationship Id="rId3" Type="http://schemas.openxmlformats.org/officeDocument/2006/relationships/image" Target="../media/image8.png" /><Relationship Id="rId4" Type="http://schemas.openxmlformats.org/officeDocument/2006/relationships/tags" Target="../tags/tag167.xml" /><Relationship Id="rId5" Type="http://schemas.openxmlformats.org/officeDocument/2006/relationships/video" Target="../media/media2.avi" /><Relationship Id="rId6" Type="http://schemas.microsoft.com/office/2007/relationships/media" Target="../media/media2.avi" /><Relationship Id="rId7" Type="http://schemas.openxmlformats.org/officeDocument/2006/relationships/image" Target="../media/image6.png" /><Relationship Id="rId8" Type="http://schemas.openxmlformats.org/officeDocument/2006/relationships/tags" Target="../tags/tag168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69.xml" /><Relationship Id="rId3" Type="http://schemas.openxmlformats.org/officeDocument/2006/relationships/image" Target="../media/image9.png" /><Relationship Id="rId4" Type="http://schemas.openxmlformats.org/officeDocument/2006/relationships/tags" Target="../tags/tag170.xml" /><Relationship Id="rId5" Type="http://schemas.openxmlformats.org/officeDocument/2006/relationships/video" Target="../media/media3.avi" /><Relationship Id="rId6" Type="http://schemas.microsoft.com/office/2007/relationships/media" Target="../media/media3.avi" /><Relationship Id="rId7" Type="http://schemas.openxmlformats.org/officeDocument/2006/relationships/image" Target="../media/image6.png" /><Relationship Id="rId8" Type="http://schemas.openxmlformats.org/officeDocument/2006/relationships/tags" Target="../tags/tag171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tags" Target="../tags/tag176.xml" /><Relationship Id="rId4" Type="http://schemas.openxmlformats.org/officeDocument/2006/relationships/tags" Target="../tags/tag177.xml" /><Relationship Id="rId5" Type="http://schemas.openxmlformats.org/officeDocument/2006/relationships/tags" Target="../tags/tag178.xml" /><Relationship Id="rId6" Type="http://schemas.openxmlformats.org/officeDocument/2006/relationships/tags" Target="../tags/tag179.xml" /><Relationship Id="rId7" Type="http://schemas.openxmlformats.org/officeDocument/2006/relationships/tags" Target="../tags/tag180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11.png" /><Relationship Id="rId11" Type="http://schemas.openxmlformats.org/officeDocument/2006/relationships/tags" Target="../tags/tag190.xml" /><Relationship Id="rId12" Type="http://schemas.openxmlformats.org/officeDocument/2006/relationships/hyperlink" Target="3.3&#26465;&#24418;&#30913;&#38081;&#30340;&#30913;&#22330;&#32447;.wmv" TargetMode="External" /><Relationship Id="rId13" Type="http://schemas.openxmlformats.org/officeDocument/2006/relationships/tags" Target="../tags/tag191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185.xml" /><Relationship Id="rId4" Type="http://schemas.openxmlformats.org/officeDocument/2006/relationships/image" Target="../media/image10.png" /><Relationship Id="rId5" Type="http://schemas.openxmlformats.org/officeDocument/2006/relationships/tags" Target="../tags/tag186.xml" /><Relationship Id="rId6" Type="http://schemas.openxmlformats.org/officeDocument/2006/relationships/hyperlink" Target="3.3&#21160;&#30011;&#35838;&#20214;-2&#36420;&#24418;&#30913;&#38081;&#30913;&#21147;&#32447;(mpeg4).avi" TargetMode="External" /><Relationship Id="rId7" Type="http://schemas.openxmlformats.org/officeDocument/2006/relationships/tags" Target="../tags/tag187.xml" /><Relationship Id="rId8" Type="http://schemas.openxmlformats.org/officeDocument/2006/relationships/tags" Target="../tags/tag188.xml" /><Relationship Id="rId9" Type="http://schemas.openxmlformats.org/officeDocument/2006/relationships/tags" Target="../tags/tag189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202009302259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21623" y="2434433"/>
            <a:ext cx="5237543" cy="3562955"/>
          </a:xfrm>
          <a:prstGeom prst="rect">
            <a:avLst/>
          </a:prstGeom>
        </p:spPr>
      </p:pic>
      <p:sp>
        <p:nvSpPr>
          <p:cNvPr id="3074" name="矩形 3074"/>
          <p:cNvSpPr>
            <a:spLocks noRot="1"/>
          </p:cNvSpPr>
          <p:nvPr>
            <p:custDataLst>
              <p:tags r:id="rId6"/>
            </p:custDataLst>
          </p:nvPr>
        </p:nvSpPr>
        <p:spPr>
          <a:xfrm>
            <a:off x="2315864" y="2309178"/>
            <a:ext cx="7705725" cy="17907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335294" y="821814"/>
            <a:ext cx="5782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latin typeface="方正粗宋简体" pitchFamily="65" charset="-122"/>
                <a:ea typeface="方正粗宋简体" pitchFamily="65" charset="-122"/>
              </a:rPr>
              <a:t>§</a:t>
            </a:r>
            <a:r>
              <a:rPr lang="en-US" altLang="zh-CN" sz="4000" b="1" smtClean="0">
                <a:solidFill>
                  <a:srgbClr val="FF0000"/>
                </a:solidFill>
                <a:latin typeface="方正粗宋简体" pitchFamily="65" charset="-122"/>
                <a:ea typeface="方正粗宋简体" pitchFamily="65" charset="-122"/>
              </a:rPr>
              <a:t>3.2.1  </a:t>
            </a:r>
            <a:r>
              <a:rPr lang="zh-CN" altLang="en-US" sz="4000" b="1" smtClean="0">
                <a:solidFill>
                  <a:srgbClr val="FF0000"/>
                </a:solidFill>
                <a:latin typeface="方正粗宋简体" pitchFamily="65" charset="-122"/>
                <a:ea typeface="方正粗宋简体" pitchFamily="65" charset="-122"/>
              </a:rPr>
              <a:t>几种</a:t>
            </a:r>
            <a:r>
              <a:rPr lang="zh-CN" altLang="en-US" sz="4000" b="1">
                <a:solidFill>
                  <a:srgbClr val="FF0000"/>
                </a:solidFill>
                <a:latin typeface="方正粗宋简体" pitchFamily="65" charset="-122"/>
                <a:ea typeface="方正粗宋简体" pitchFamily="65" charset="-122"/>
              </a:rPr>
              <a:t>常见的</a:t>
            </a:r>
            <a:r>
              <a:rPr lang="zh-CN" altLang="en-US" sz="4000" b="1" smtClean="0">
                <a:solidFill>
                  <a:srgbClr val="FF0000"/>
                </a:solidFill>
                <a:latin typeface="方正粗宋简体" pitchFamily="65" charset="-122"/>
                <a:ea typeface="方正粗宋简体" pitchFamily="65" charset="-122"/>
              </a:rPr>
              <a:t>磁场</a:t>
            </a:r>
            <a:endParaRPr lang="zh-CN" altLang="en-US" sz="4000" b="1">
              <a:solidFill>
                <a:srgbClr val="FF0000"/>
              </a:solidFill>
              <a:latin typeface="方正粗宋简体" pitchFamily="65" charset="-122"/>
              <a:ea typeface="方正粗宋简体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753" y="-1588"/>
            <a:ext cx="6859588" cy="6859588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50534"/>
          <p:cNvSpPr txBox="1"/>
          <p:nvPr>
            <p:custDataLst>
              <p:tags r:id="rId3"/>
            </p:custDataLst>
          </p:nvPr>
        </p:nvSpPr>
        <p:spPr>
          <a:xfrm>
            <a:off x="203161" y="66580"/>
            <a:ext cx="3009228" cy="461665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smtClean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常见永磁体的磁场</a:t>
            </a:r>
            <a:endParaRPr lang="zh-CN" altLang="en-US" sz="2400" b="1">
              <a:solidFill>
                <a:srgbClr val="FF33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条形磁铁周围的磁场.mp4">
            <a:hlinkClick action="ppaction://media"/>
          </p:cNvPr>
          <p:cNvPicPr>
            <a:picLocks noChangeAspect="1"/>
          </p:cNvPicPr>
          <p:nvPr>
            <a:videoFile r:link="rId6"/>
            <p:custDataLst>
              <p:tags r:id="rId5"/>
            </p:custDataLst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8492" y="672805"/>
            <a:ext cx="7826190" cy="5869640"/>
          </a:xfrm>
          <a:prstGeom prst="rect">
            <a:avLst/>
          </a:prstGeom>
        </p:spPr>
      </p:pic>
      <p:pic>
        <p:nvPicPr>
          <p:cNvPr id="4" name="Picture 7" descr="点击画面--竖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9950706" y="2328036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512588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6385" name="图片 124929" descr="未命名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r="49698" b="27985"/>
          <a:stretch>
            <a:fillRect/>
          </a:stretch>
        </p:blipFill>
        <p:spPr>
          <a:xfrm>
            <a:off x="3019425" y="1271496"/>
            <a:ext cx="6125845" cy="437134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</a:ln>
        </p:spPr>
      </p:pic>
      <p:sp>
        <p:nvSpPr>
          <p:cNvPr id="16386" name="矩形 124930"/>
          <p:cNvSpPr/>
          <p:nvPr>
            <p:custDataLst>
              <p:tags r:id="rId5"/>
            </p:custDataLst>
          </p:nvPr>
        </p:nvSpPr>
        <p:spPr>
          <a:xfrm>
            <a:off x="4652869" y="3234281"/>
            <a:ext cx="2797810" cy="69088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endParaRPr lang="zh-CN" altLang="zh-CN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387" name="文本框 124931"/>
          <p:cNvSpPr txBox="1"/>
          <p:nvPr>
            <p:custDataLst>
              <p:tags r:id="rId6"/>
            </p:custDataLst>
          </p:nvPr>
        </p:nvSpPr>
        <p:spPr>
          <a:xfrm>
            <a:off x="3821113" y="3012984"/>
            <a:ext cx="43942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</a:p>
        </p:txBody>
      </p:sp>
      <p:sp>
        <p:nvSpPr>
          <p:cNvPr id="16388" name="文本框 124932"/>
          <p:cNvSpPr txBox="1"/>
          <p:nvPr>
            <p:custDataLst>
              <p:tags r:id="rId7"/>
            </p:custDataLst>
          </p:nvPr>
        </p:nvSpPr>
        <p:spPr>
          <a:xfrm>
            <a:off x="7837488" y="3055846"/>
            <a:ext cx="42037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</a:p>
        </p:txBody>
      </p:sp>
      <p:sp>
        <p:nvSpPr>
          <p:cNvPr id="16389" name="矩形 124933"/>
          <p:cNvSpPr/>
          <p:nvPr>
            <p:custDataLst>
              <p:tags r:id="rId8"/>
            </p:custDataLst>
          </p:nvPr>
        </p:nvSpPr>
        <p:spPr>
          <a:xfrm>
            <a:off x="2050434" y="505462"/>
            <a:ext cx="83534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     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在磁体</a:t>
            </a:r>
            <a:r>
              <a:rPr lang="zh-CN" altLang="en-US" sz="280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外部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，磁感线都是由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极出发，进入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极。</a:t>
            </a:r>
          </a:p>
        </p:txBody>
      </p:sp>
      <p:sp>
        <p:nvSpPr>
          <p:cNvPr id="16390" name="文本框 124934"/>
          <p:cNvSpPr txBox="1"/>
          <p:nvPr>
            <p:custDataLst>
              <p:tags r:id="rId9"/>
            </p:custDataLst>
          </p:nvPr>
        </p:nvSpPr>
        <p:spPr>
          <a:xfrm>
            <a:off x="6010275" y="4640171"/>
            <a:ext cx="18415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391" name="文本框 124935"/>
          <p:cNvSpPr txBox="1"/>
          <p:nvPr>
            <p:custDataLst>
              <p:tags r:id="rId10"/>
            </p:custDataLst>
          </p:nvPr>
        </p:nvSpPr>
        <p:spPr>
          <a:xfrm>
            <a:off x="5980113" y="5216434"/>
            <a:ext cx="18415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392" name="直接连接符 124936"/>
          <p:cNvSpPr/>
          <p:nvPr>
            <p:custDataLst>
              <p:tags r:id="rId11"/>
            </p:custDataLst>
          </p:nvPr>
        </p:nvSpPr>
        <p:spPr>
          <a:xfrm>
            <a:off x="5951538" y="4526618"/>
            <a:ext cx="288925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txBody>
          <a:bodyPr/>
          <a:lstStyle/>
          <a:p>
            <a:endParaRPr/>
          </a:p>
        </p:txBody>
      </p:sp>
      <p:sp>
        <p:nvSpPr>
          <p:cNvPr id="16393" name="直接连接符 124937"/>
          <p:cNvSpPr/>
          <p:nvPr>
            <p:custDataLst>
              <p:tags r:id="rId12"/>
            </p:custDataLst>
          </p:nvPr>
        </p:nvSpPr>
        <p:spPr>
          <a:xfrm>
            <a:off x="5951537" y="4941497"/>
            <a:ext cx="288925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>
    <p:blinds/>
  </p:transition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7409" name="图片 125953" descr="未命名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r="49698" b="27985"/>
          <a:stretch>
            <a:fillRect/>
          </a:stretch>
        </p:blipFill>
        <p:spPr>
          <a:xfrm>
            <a:off x="2823845" y="1859280"/>
            <a:ext cx="6557010" cy="467868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</a:ln>
        </p:spPr>
      </p:pic>
      <p:sp>
        <p:nvSpPr>
          <p:cNvPr id="17410" name="矩形 125954"/>
          <p:cNvSpPr/>
          <p:nvPr>
            <p:custDataLst>
              <p:tags r:id="rId5"/>
            </p:custDataLst>
          </p:nvPr>
        </p:nvSpPr>
        <p:spPr>
          <a:xfrm>
            <a:off x="4476115" y="4064635"/>
            <a:ext cx="3097530" cy="61976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5956" name="任意多边形 125955"/>
          <p:cNvSpPr/>
          <p:nvPr>
            <p:custDataLst>
              <p:tags r:id="rId6"/>
            </p:custDataLst>
          </p:nvPr>
        </p:nvSpPr>
        <p:spPr>
          <a:xfrm>
            <a:off x="4470400" y="4402455"/>
            <a:ext cx="3096260" cy="83820"/>
          </a:xfrm>
          <a:custGeom>
            <a:rect l="0" t="0" r="0" b="0"/>
            <a:pathLst>
              <a:path w="2766" h="1">
                <a:moveTo>
                  <a:pt x="2766" y="0"/>
                </a:moveTo>
                <a:cubicBezTo>
                  <a:pt x="2766" y="0"/>
                  <a:pt x="1383" y="0"/>
                  <a:pt x="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57" name="任意多边形 125956"/>
          <p:cNvSpPr/>
          <p:nvPr>
            <p:custDataLst>
              <p:tags r:id="rId7"/>
            </p:custDataLst>
          </p:nvPr>
        </p:nvSpPr>
        <p:spPr>
          <a:xfrm>
            <a:off x="4702175" y="3877310"/>
            <a:ext cx="2496820" cy="182880"/>
          </a:xfrm>
          <a:custGeom>
            <a:rect l="0" t="0" r="0" b="0"/>
            <a:pathLst>
              <a:path w="2194" h="215">
                <a:moveTo>
                  <a:pt x="2187" y="0"/>
                </a:moveTo>
                <a:cubicBezTo>
                  <a:pt x="2190" y="28"/>
                  <a:pt x="2194" y="56"/>
                  <a:pt x="2169" y="86"/>
                </a:cubicBezTo>
                <a:cubicBezTo>
                  <a:pt x="2144" y="116"/>
                  <a:pt x="2181" y="162"/>
                  <a:pt x="2034" y="183"/>
                </a:cubicBezTo>
                <a:cubicBezTo>
                  <a:pt x="1887" y="204"/>
                  <a:pt x="1544" y="211"/>
                  <a:pt x="1286" y="213"/>
                </a:cubicBezTo>
                <a:cubicBezTo>
                  <a:pt x="1028" y="215"/>
                  <a:pt x="680" y="210"/>
                  <a:pt x="486" y="198"/>
                </a:cubicBezTo>
                <a:cubicBezTo>
                  <a:pt x="292" y="186"/>
                  <a:pt x="200" y="169"/>
                  <a:pt x="119" y="138"/>
                </a:cubicBezTo>
                <a:cubicBezTo>
                  <a:pt x="38" y="107"/>
                  <a:pt x="19" y="59"/>
                  <a:pt x="0" y="11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58" name="任意多边形 125957"/>
          <p:cNvSpPr/>
          <p:nvPr>
            <p:custDataLst>
              <p:tags r:id="rId8"/>
            </p:custDataLst>
          </p:nvPr>
        </p:nvSpPr>
        <p:spPr>
          <a:xfrm>
            <a:off x="4409440" y="4255135"/>
            <a:ext cx="3172460" cy="83820"/>
          </a:xfrm>
          <a:custGeom>
            <a:rect l="0" t="0" r="0" b="0"/>
            <a:pathLst>
              <a:path w="2787" h="92">
                <a:moveTo>
                  <a:pt x="2772" y="50"/>
                </a:moveTo>
                <a:cubicBezTo>
                  <a:pt x="2779" y="62"/>
                  <a:pt x="2787" y="75"/>
                  <a:pt x="2392" y="80"/>
                </a:cubicBezTo>
                <a:cubicBezTo>
                  <a:pt x="1997" y="85"/>
                  <a:pt x="792" y="92"/>
                  <a:pt x="402" y="80"/>
                </a:cubicBezTo>
                <a:cubicBezTo>
                  <a:pt x="12" y="68"/>
                  <a:pt x="102" y="10"/>
                  <a:pt x="51" y="5"/>
                </a:cubicBezTo>
                <a:cubicBezTo>
                  <a:pt x="0" y="0"/>
                  <a:pt x="48" y="25"/>
                  <a:pt x="96" y="5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59" name="任意多边形 125958"/>
          <p:cNvSpPr/>
          <p:nvPr>
            <p:custDataLst>
              <p:tags r:id="rId9"/>
            </p:custDataLst>
          </p:nvPr>
        </p:nvSpPr>
        <p:spPr>
          <a:xfrm flipV="1">
            <a:off x="4813300" y="4737735"/>
            <a:ext cx="2496820" cy="182880"/>
          </a:xfrm>
          <a:custGeom>
            <a:rect l="0" t="0" r="0" b="0"/>
            <a:pathLst>
              <a:path w="2194" h="215">
                <a:moveTo>
                  <a:pt x="2187" y="0"/>
                </a:moveTo>
                <a:cubicBezTo>
                  <a:pt x="2190" y="28"/>
                  <a:pt x="2194" y="56"/>
                  <a:pt x="2169" y="86"/>
                </a:cubicBezTo>
                <a:cubicBezTo>
                  <a:pt x="2144" y="116"/>
                  <a:pt x="2181" y="162"/>
                  <a:pt x="2034" y="183"/>
                </a:cubicBezTo>
                <a:cubicBezTo>
                  <a:pt x="1887" y="204"/>
                  <a:pt x="1544" y="211"/>
                  <a:pt x="1286" y="213"/>
                </a:cubicBezTo>
                <a:cubicBezTo>
                  <a:pt x="1028" y="215"/>
                  <a:pt x="680" y="210"/>
                  <a:pt x="486" y="198"/>
                </a:cubicBezTo>
                <a:cubicBezTo>
                  <a:pt x="292" y="186"/>
                  <a:pt x="200" y="169"/>
                  <a:pt x="119" y="138"/>
                </a:cubicBezTo>
                <a:cubicBezTo>
                  <a:pt x="38" y="107"/>
                  <a:pt x="19" y="59"/>
                  <a:pt x="0" y="11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0" name="任意多边形 125959"/>
          <p:cNvSpPr/>
          <p:nvPr>
            <p:custDataLst>
              <p:tags r:id="rId10"/>
            </p:custDataLst>
          </p:nvPr>
        </p:nvSpPr>
        <p:spPr>
          <a:xfrm flipV="1">
            <a:off x="4425315" y="4465955"/>
            <a:ext cx="3172460" cy="83820"/>
          </a:xfrm>
          <a:custGeom>
            <a:rect l="0" t="0" r="0" b="0"/>
            <a:pathLst>
              <a:path w="2787" h="92">
                <a:moveTo>
                  <a:pt x="2772" y="50"/>
                </a:moveTo>
                <a:cubicBezTo>
                  <a:pt x="2779" y="62"/>
                  <a:pt x="2787" y="75"/>
                  <a:pt x="2392" y="80"/>
                </a:cubicBezTo>
                <a:cubicBezTo>
                  <a:pt x="1997" y="85"/>
                  <a:pt x="792" y="92"/>
                  <a:pt x="402" y="80"/>
                </a:cubicBezTo>
                <a:cubicBezTo>
                  <a:pt x="12" y="68"/>
                  <a:pt x="102" y="10"/>
                  <a:pt x="51" y="5"/>
                </a:cubicBezTo>
                <a:cubicBezTo>
                  <a:pt x="0" y="0"/>
                  <a:pt x="48" y="25"/>
                  <a:pt x="96" y="5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1" name="任意多边形 125960"/>
          <p:cNvSpPr/>
          <p:nvPr>
            <p:custDataLst>
              <p:tags r:id="rId11"/>
            </p:custDataLst>
          </p:nvPr>
        </p:nvSpPr>
        <p:spPr>
          <a:xfrm>
            <a:off x="4475480" y="4137660"/>
            <a:ext cx="3097530" cy="121920"/>
          </a:xfrm>
          <a:custGeom>
            <a:rect l="0" t="0" r="0" b="0"/>
            <a:pathLst>
              <a:path w="2721" h="143">
                <a:moveTo>
                  <a:pt x="2721" y="45"/>
                </a:moveTo>
                <a:cubicBezTo>
                  <a:pt x="2714" y="61"/>
                  <a:pt x="2708" y="77"/>
                  <a:pt x="2543" y="92"/>
                </a:cubicBezTo>
                <a:cubicBezTo>
                  <a:pt x="2378" y="107"/>
                  <a:pt x="1959" y="131"/>
                  <a:pt x="1728" y="137"/>
                </a:cubicBezTo>
                <a:cubicBezTo>
                  <a:pt x="1497" y="143"/>
                  <a:pt x="1396" y="134"/>
                  <a:pt x="1159" y="129"/>
                </a:cubicBezTo>
                <a:cubicBezTo>
                  <a:pt x="922" y="124"/>
                  <a:pt x="499" y="128"/>
                  <a:pt x="306" y="107"/>
                </a:cubicBezTo>
                <a:cubicBezTo>
                  <a:pt x="113" y="86"/>
                  <a:pt x="56" y="43"/>
                  <a:pt x="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2" name="任意多边形 125961"/>
          <p:cNvSpPr/>
          <p:nvPr>
            <p:custDataLst>
              <p:tags r:id="rId12"/>
            </p:custDataLst>
          </p:nvPr>
        </p:nvSpPr>
        <p:spPr>
          <a:xfrm flipV="1">
            <a:off x="4453255" y="4559300"/>
            <a:ext cx="3097530" cy="120650"/>
          </a:xfrm>
          <a:custGeom>
            <a:rect l="0" t="0" r="0" b="0"/>
            <a:pathLst>
              <a:path w="2721" h="143">
                <a:moveTo>
                  <a:pt x="2721" y="45"/>
                </a:moveTo>
                <a:cubicBezTo>
                  <a:pt x="2714" y="61"/>
                  <a:pt x="2708" y="77"/>
                  <a:pt x="2543" y="92"/>
                </a:cubicBezTo>
                <a:cubicBezTo>
                  <a:pt x="2378" y="107"/>
                  <a:pt x="1959" y="131"/>
                  <a:pt x="1728" y="137"/>
                </a:cubicBezTo>
                <a:cubicBezTo>
                  <a:pt x="1497" y="143"/>
                  <a:pt x="1396" y="134"/>
                  <a:pt x="1159" y="129"/>
                </a:cubicBezTo>
                <a:cubicBezTo>
                  <a:pt x="922" y="124"/>
                  <a:pt x="499" y="128"/>
                  <a:pt x="306" y="107"/>
                </a:cubicBezTo>
                <a:cubicBezTo>
                  <a:pt x="113" y="86"/>
                  <a:pt x="56" y="43"/>
                  <a:pt x="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3" name="任意多边形 125962"/>
          <p:cNvSpPr/>
          <p:nvPr>
            <p:custDataLst>
              <p:tags r:id="rId13"/>
            </p:custDataLst>
          </p:nvPr>
        </p:nvSpPr>
        <p:spPr>
          <a:xfrm>
            <a:off x="4527550" y="3895725"/>
            <a:ext cx="2993390" cy="227330"/>
          </a:xfrm>
          <a:custGeom>
            <a:rect l="0" t="0" r="0" b="0"/>
            <a:pathLst>
              <a:path w="2631" h="266">
                <a:moveTo>
                  <a:pt x="2631" y="0"/>
                </a:moveTo>
                <a:cubicBezTo>
                  <a:pt x="2620" y="30"/>
                  <a:pt x="2609" y="60"/>
                  <a:pt x="2586" y="90"/>
                </a:cubicBezTo>
                <a:cubicBezTo>
                  <a:pt x="2563" y="120"/>
                  <a:pt x="2569" y="157"/>
                  <a:pt x="2495" y="181"/>
                </a:cubicBezTo>
                <a:cubicBezTo>
                  <a:pt x="2421" y="205"/>
                  <a:pt x="2343" y="222"/>
                  <a:pt x="2139" y="235"/>
                </a:cubicBezTo>
                <a:cubicBezTo>
                  <a:pt x="1935" y="248"/>
                  <a:pt x="1563" y="255"/>
                  <a:pt x="1271" y="258"/>
                </a:cubicBezTo>
                <a:cubicBezTo>
                  <a:pt x="979" y="261"/>
                  <a:pt x="576" y="266"/>
                  <a:pt x="389" y="250"/>
                </a:cubicBezTo>
                <a:cubicBezTo>
                  <a:pt x="202" y="234"/>
                  <a:pt x="214" y="202"/>
                  <a:pt x="149" y="160"/>
                </a:cubicBezTo>
                <a:cubicBezTo>
                  <a:pt x="84" y="118"/>
                  <a:pt x="42" y="59"/>
                  <a:pt x="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4" name="任意多边形 125963"/>
          <p:cNvSpPr/>
          <p:nvPr>
            <p:custDataLst>
              <p:tags r:id="rId14"/>
            </p:custDataLst>
          </p:nvPr>
        </p:nvSpPr>
        <p:spPr>
          <a:xfrm flipV="1">
            <a:off x="4489450" y="4687570"/>
            <a:ext cx="2993390" cy="227330"/>
          </a:xfrm>
          <a:custGeom>
            <a:rect l="0" t="0" r="0" b="0"/>
            <a:pathLst>
              <a:path w="2631" h="266">
                <a:moveTo>
                  <a:pt x="2631" y="0"/>
                </a:moveTo>
                <a:cubicBezTo>
                  <a:pt x="2620" y="30"/>
                  <a:pt x="2609" y="60"/>
                  <a:pt x="2586" y="90"/>
                </a:cubicBezTo>
                <a:cubicBezTo>
                  <a:pt x="2563" y="120"/>
                  <a:pt x="2569" y="157"/>
                  <a:pt x="2495" y="181"/>
                </a:cubicBezTo>
                <a:cubicBezTo>
                  <a:pt x="2421" y="205"/>
                  <a:pt x="2343" y="222"/>
                  <a:pt x="2139" y="235"/>
                </a:cubicBezTo>
                <a:cubicBezTo>
                  <a:pt x="1935" y="248"/>
                  <a:pt x="1563" y="255"/>
                  <a:pt x="1271" y="258"/>
                </a:cubicBezTo>
                <a:cubicBezTo>
                  <a:pt x="979" y="261"/>
                  <a:pt x="576" y="266"/>
                  <a:pt x="389" y="250"/>
                </a:cubicBezTo>
                <a:cubicBezTo>
                  <a:pt x="202" y="234"/>
                  <a:pt x="214" y="202"/>
                  <a:pt x="149" y="160"/>
                </a:cubicBezTo>
                <a:cubicBezTo>
                  <a:pt x="84" y="118"/>
                  <a:pt x="42" y="59"/>
                  <a:pt x="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5" name="任意多边形 125964"/>
          <p:cNvSpPr/>
          <p:nvPr>
            <p:custDataLst>
              <p:tags r:id="rId15"/>
            </p:custDataLst>
          </p:nvPr>
        </p:nvSpPr>
        <p:spPr>
          <a:xfrm>
            <a:off x="4904740" y="3856990"/>
            <a:ext cx="2178050" cy="134620"/>
          </a:xfrm>
          <a:custGeom>
            <a:rect l="0" t="0" r="0" b="0"/>
            <a:pathLst>
              <a:path w="1912" h="159">
                <a:moveTo>
                  <a:pt x="1883" y="0"/>
                </a:moveTo>
                <a:cubicBezTo>
                  <a:pt x="1898" y="33"/>
                  <a:pt x="1913" y="67"/>
                  <a:pt x="1883" y="90"/>
                </a:cubicBezTo>
                <a:cubicBezTo>
                  <a:pt x="1853" y="113"/>
                  <a:pt x="1852" y="128"/>
                  <a:pt x="1701" y="136"/>
                </a:cubicBezTo>
                <a:cubicBezTo>
                  <a:pt x="1550" y="144"/>
                  <a:pt x="1233" y="136"/>
                  <a:pt x="976" y="136"/>
                </a:cubicBezTo>
                <a:cubicBezTo>
                  <a:pt x="719" y="136"/>
                  <a:pt x="318" y="159"/>
                  <a:pt x="159" y="136"/>
                </a:cubicBezTo>
                <a:cubicBezTo>
                  <a:pt x="0" y="113"/>
                  <a:pt x="11" y="56"/>
                  <a:pt x="23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6" name="任意多边形 125965"/>
          <p:cNvSpPr/>
          <p:nvPr>
            <p:custDataLst>
              <p:tags r:id="rId16"/>
            </p:custDataLst>
          </p:nvPr>
        </p:nvSpPr>
        <p:spPr>
          <a:xfrm flipV="1">
            <a:off x="4951730" y="4787900"/>
            <a:ext cx="2176780" cy="135890"/>
          </a:xfrm>
          <a:custGeom>
            <a:rect l="0" t="0" r="0" b="0"/>
            <a:pathLst>
              <a:path w="1912" h="159">
                <a:moveTo>
                  <a:pt x="1883" y="0"/>
                </a:moveTo>
                <a:cubicBezTo>
                  <a:pt x="1898" y="33"/>
                  <a:pt x="1913" y="67"/>
                  <a:pt x="1883" y="90"/>
                </a:cubicBezTo>
                <a:cubicBezTo>
                  <a:pt x="1853" y="113"/>
                  <a:pt x="1852" y="128"/>
                  <a:pt x="1701" y="136"/>
                </a:cubicBezTo>
                <a:cubicBezTo>
                  <a:pt x="1550" y="144"/>
                  <a:pt x="1233" y="136"/>
                  <a:pt x="976" y="136"/>
                </a:cubicBezTo>
                <a:cubicBezTo>
                  <a:pt x="719" y="136"/>
                  <a:pt x="318" y="159"/>
                  <a:pt x="159" y="136"/>
                </a:cubicBezTo>
                <a:cubicBezTo>
                  <a:pt x="0" y="113"/>
                  <a:pt x="11" y="56"/>
                  <a:pt x="23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7" name="任意多边形 125966"/>
          <p:cNvSpPr/>
          <p:nvPr>
            <p:custDataLst>
              <p:tags r:id="rId17"/>
            </p:custDataLst>
          </p:nvPr>
        </p:nvSpPr>
        <p:spPr>
          <a:xfrm>
            <a:off x="5113020" y="3834765"/>
            <a:ext cx="1522730" cy="83820"/>
          </a:xfrm>
          <a:custGeom>
            <a:rect l="0" t="0" r="0" b="0"/>
            <a:pathLst>
              <a:path w="1338" h="99">
                <a:moveTo>
                  <a:pt x="1172" y="0"/>
                </a:moveTo>
                <a:cubicBezTo>
                  <a:pt x="1255" y="16"/>
                  <a:pt x="1338" y="32"/>
                  <a:pt x="1263" y="45"/>
                </a:cubicBezTo>
                <a:cubicBezTo>
                  <a:pt x="1188" y="58"/>
                  <a:pt x="916" y="71"/>
                  <a:pt x="719" y="78"/>
                </a:cubicBezTo>
                <a:cubicBezTo>
                  <a:pt x="522" y="85"/>
                  <a:pt x="166" y="99"/>
                  <a:pt x="83" y="86"/>
                </a:cubicBezTo>
                <a:cubicBezTo>
                  <a:pt x="0" y="73"/>
                  <a:pt x="109" y="36"/>
                  <a:pt x="219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8" name="任意多边形 125967"/>
          <p:cNvSpPr/>
          <p:nvPr>
            <p:custDataLst>
              <p:tags r:id="rId18"/>
            </p:custDataLst>
          </p:nvPr>
        </p:nvSpPr>
        <p:spPr>
          <a:xfrm flipV="1">
            <a:off x="5306695" y="4867275"/>
            <a:ext cx="1522730" cy="85090"/>
          </a:xfrm>
          <a:custGeom>
            <a:rect l="0" t="0" r="0" b="0"/>
            <a:pathLst>
              <a:path w="1338" h="99">
                <a:moveTo>
                  <a:pt x="1172" y="0"/>
                </a:moveTo>
                <a:cubicBezTo>
                  <a:pt x="1255" y="16"/>
                  <a:pt x="1338" y="32"/>
                  <a:pt x="1263" y="45"/>
                </a:cubicBezTo>
                <a:cubicBezTo>
                  <a:pt x="1188" y="58"/>
                  <a:pt x="916" y="71"/>
                  <a:pt x="719" y="78"/>
                </a:cubicBezTo>
                <a:cubicBezTo>
                  <a:pt x="522" y="85"/>
                  <a:pt x="166" y="99"/>
                  <a:pt x="83" y="86"/>
                </a:cubicBezTo>
                <a:cubicBezTo>
                  <a:pt x="0" y="73"/>
                  <a:pt x="109" y="36"/>
                  <a:pt x="219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9" name="矩形 125968"/>
          <p:cNvSpPr/>
          <p:nvPr>
            <p:custDataLst>
              <p:tags r:id="rId19"/>
            </p:custDataLst>
          </p:nvPr>
        </p:nvSpPr>
        <p:spPr>
          <a:xfrm>
            <a:off x="1082040" y="1068370"/>
            <a:ext cx="103143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在磁体</a:t>
            </a:r>
            <a:r>
              <a:rPr lang="zh-CN" altLang="en-US" sz="280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内部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，磁感线由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极指向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极，从而形成闭合曲线。</a:t>
            </a:r>
          </a:p>
        </p:txBody>
      </p:sp>
      <p:sp>
        <p:nvSpPr>
          <p:cNvPr id="17425" name="矩形 125969"/>
          <p:cNvSpPr/>
          <p:nvPr>
            <p:custDataLst>
              <p:tags r:id="rId20"/>
            </p:custDataLst>
          </p:nvPr>
        </p:nvSpPr>
        <p:spPr>
          <a:xfrm>
            <a:off x="457835" y="480695"/>
            <a:ext cx="98183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     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在磁体</a:t>
            </a:r>
            <a:r>
              <a:rPr lang="zh-CN" altLang="en-US" sz="280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外部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，磁感线都是由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极出发，进入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极。</a:t>
            </a:r>
          </a:p>
        </p:txBody>
      </p:sp>
      <p:sp>
        <p:nvSpPr>
          <p:cNvPr id="17426" name="文本框 125970"/>
          <p:cNvSpPr txBox="1"/>
          <p:nvPr>
            <p:custDataLst>
              <p:tags r:id="rId21"/>
            </p:custDataLst>
          </p:nvPr>
        </p:nvSpPr>
        <p:spPr>
          <a:xfrm>
            <a:off x="6036310" y="5831840"/>
            <a:ext cx="13208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28" name="直接连接符 125972"/>
          <p:cNvSpPr/>
          <p:nvPr>
            <p:custDataLst>
              <p:tags r:id="rId22"/>
            </p:custDataLst>
          </p:nvPr>
        </p:nvSpPr>
        <p:spPr>
          <a:xfrm>
            <a:off x="6021331" y="5319022"/>
            <a:ext cx="207010" cy="635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txBody>
          <a:bodyPr/>
          <a:lstStyle/>
          <a:p>
            <a:endParaRPr/>
          </a:p>
        </p:txBody>
      </p:sp>
      <p:sp>
        <p:nvSpPr>
          <p:cNvPr id="17429" name="直接连接符 125973"/>
          <p:cNvSpPr/>
          <p:nvPr>
            <p:custDataLst>
              <p:tags r:id="rId23"/>
            </p:custDataLst>
          </p:nvPr>
        </p:nvSpPr>
        <p:spPr>
          <a:xfrm>
            <a:off x="6006465" y="5763970"/>
            <a:ext cx="207010" cy="635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  <p:cond evt="onBegin" delay="0">
                          <p:tn val="57"/>
                        </p:cond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5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5" name="蹄形磁铁的磁场.mp4">
            <a:hlinkClick action="ppaction://media"/>
          </p:cNvPr>
          <p:cNvPicPr>
            <a:picLocks noChangeAspect="1"/>
          </p:cNvPicPr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19515" y="197374"/>
            <a:ext cx="8337179" cy="6252884"/>
          </a:xfrm>
          <a:prstGeom prst="rect">
            <a:avLst/>
          </a:prstGeom>
        </p:spPr>
      </p:pic>
      <p:pic>
        <p:nvPicPr>
          <p:cNvPr id="6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0307992" y="2328036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245426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4" name="118用铁制指针观察磁感线.avi">
            <a:hlinkClick action="ppaction://media"/>
          </p:cNvPr>
          <p:cNvPicPr>
            <a:picLocks noChangeAspect="1"/>
          </p:cNvPicPr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88141" y="268939"/>
            <a:ext cx="7776882" cy="6362903"/>
          </a:xfrm>
          <a:prstGeom prst="rect">
            <a:avLst/>
          </a:prstGeom>
        </p:spPr>
      </p:pic>
      <p:pic>
        <p:nvPicPr>
          <p:cNvPr id="5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9861857" y="2435612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951787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8433" name="矩形 8198"/>
          <p:cNvSpPr/>
          <p:nvPr>
            <p:custDataLst>
              <p:tags r:id="rId4"/>
            </p:custDataLst>
          </p:nvPr>
        </p:nvSpPr>
        <p:spPr>
          <a:xfrm>
            <a:off x="635224" y="630256"/>
            <a:ext cx="10915800" cy="66184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直线电流，环形电流，通电螺线管的磁场磁感线分布有什么特点</a:t>
            </a:r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8200" name="矩形 8199"/>
          <p:cNvSpPr/>
          <p:nvPr>
            <p:custDataLst>
              <p:tags r:id="rId5"/>
            </p:custDataLst>
          </p:nvPr>
        </p:nvSpPr>
        <p:spPr>
          <a:xfrm>
            <a:off x="635224" y="1605243"/>
            <a:ext cx="4496174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它们遵循什么定则呢</a:t>
            </a:r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8204" name="矩形 8203"/>
          <p:cNvSpPr/>
          <p:nvPr>
            <p:custDataLst>
              <p:tags r:id="rId6"/>
            </p:custDataLst>
          </p:nvPr>
        </p:nvSpPr>
        <p:spPr>
          <a:xfrm>
            <a:off x="3770611" y="2669877"/>
            <a:ext cx="4645025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安培定则</a:t>
            </a:r>
          </a:p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右手螺旋定则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0" grpId="0"/>
      <p:bldP spid="820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23906" name="文本框 123905"/>
          <p:cNvSpPr txBox="1"/>
          <p:nvPr>
            <p:custDataLst>
              <p:tags r:id="rId3"/>
            </p:custDataLst>
          </p:nvPr>
        </p:nvSpPr>
        <p:spPr>
          <a:xfrm>
            <a:off x="654050" y="37860"/>
            <a:ext cx="56165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、直线电流周围磁感线</a:t>
            </a:r>
          </a:p>
        </p:txBody>
      </p:sp>
      <p:pic>
        <p:nvPicPr>
          <p:cNvPr id="123907" name="图片 123906" descr="16-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grayscl/>
            <a:lum contrast="17998"/>
          </a:blip>
          <a:srcRect l="8324" t="5084" r="38707" b="17822"/>
          <a:stretch>
            <a:fillRect/>
          </a:stretch>
        </p:blipFill>
        <p:spPr>
          <a:xfrm>
            <a:off x="3605530" y="1111645"/>
            <a:ext cx="2186940" cy="1776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908" name="图片 123907" descr="16-0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>
            <a:grayscl/>
            <a:lum contrast="17998"/>
          </a:blip>
          <a:srcRect l="59810" t="5084" r="8440" b="28326"/>
          <a:stretch>
            <a:fillRect/>
          </a:stretch>
        </p:blipFill>
        <p:spPr>
          <a:xfrm>
            <a:off x="653733" y="1064020"/>
            <a:ext cx="1598612" cy="187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909" name="文本框 123908"/>
          <p:cNvSpPr txBox="1"/>
          <p:nvPr>
            <p:custDataLst>
              <p:tags r:id="rId7"/>
            </p:custDataLst>
          </p:nvPr>
        </p:nvSpPr>
        <p:spPr>
          <a:xfrm>
            <a:off x="376517" y="3711789"/>
            <a:ext cx="11416553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磁感线特点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：磁感线是以导线上的各点为圆心的同心圆，且在跟导线垂直的平面上。</a:t>
            </a:r>
          </a:p>
        </p:txBody>
      </p:sp>
      <p:sp>
        <p:nvSpPr>
          <p:cNvPr id="123910" name="文本框 123909"/>
          <p:cNvSpPr txBox="1"/>
          <p:nvPr>
            <p:custDataLst>
              <p:tags r:id="rId8"/>
            </p:custDataLst>
          </p:nvPr>
        </p:nvSpPr>
        <p:spPr>
          <a:xfrm>
            <a:off x="282388" y="4568060"/>
            <a:ext cx="11752730" cy="1012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5000"/>
              </a:lnSpc>
              <a:buClr>
                <a:schemeClr val="bg1"/>
              </a:buClr>
            </a:pPr>
            <a:r>
              <a:rPr lang="zh-CN" altLang="en-US" sz="2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安培定则</a:t>
            </a:r>
            <a:r>
              <a:rPr lang="zh-CN" altLang="en-US" sz="26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也叫</a:t>
            </a:r>
            <a:r>
              <a:rPr lang="zh-CN" altLang="en-US" sz="26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右手螺旋定则）</a:t>
            </a:r>
            <a:r>
              <a:rPr lang="zh-CN" altLang="en-US" sz="2600" b="1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600" b="1">
                <a:latin typeface="宋体" panose="02010600030101010101" pitchFamily="2" charset="-122"/>
                <a:ea typeface="宋体" panose="02010600030101010101" pitchFamily="2" charset="-122"/>
              </a:rPr>
              <a:t>用右手握住导线</a:t>
            </a:r>
            <a:r>
              <a:rPr lang="en-US" altLang="zh-CN" sz="26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600" b="1">
                <a:latin typeface="宋体" panose="02010600030101010101" pitchFamily="2" charset="-122"/>
                <a:ea typeface="宋体" panose="02010600030101010101" pitchFamily="2" charset="-122"/>
              </a:rPr>
              <a:t>让伸直的大拇指所指的方向跟电流的方向一致</a:t>
            </a:r>
            <a:r>
              <a:rPr lang="en-US" altLang="zh-CN" sz="26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600" b="1">
                <a:latin typeface="宋体" panose="02010600030101010101" pitchFamily="2" charset="-122"/>
                <a:ea typeface="宋体" panose="02010600030101010101" pitchFamily="2" charset="-122"/>
              </a:rPr>
              <a:t>弯曲的四指所指的方向就是磁感线的环绕方向。</a:t>
            </a:r>
          </a:p>
        </p:txBody>
      </p:sp>
      <p:sp>
        <p:nvSpPr>
          <p:cNvPr id="123912" name="文本框 123911"/>
          <p:cNvSpPr txBox="1"/>
          <p:nvPr>
            <p:custDataLst>
              <p:tags r:id="rId9"/>
            </p:custDataLst>
          </p:nvPr>
        </p:nvSpPr>
        <p:spPr>
          <a:xfrm>
            <a:off x="3863975" y="559513"/>
            <a:ext cx="14398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立体图</a:t>
            </a:r>
          </a:p>
        </p:txBody>
      </p:sp>
      <p:sp>
        <p:nvSpPr>
          <p:cNvPr id="123913" name="文本框 123912"/>
          <p:cNvSpPr txBox="1"/>
          <p:nvPr>
            <p:custDataLst>
              <p:tags r:id="rId10"/>
            </p:custDataLst>
          </p:nvPr>
        </p:nvSpPr>
        <p:spPr>
          <a:xfrm>
            <a:off x="6024563" y="559513"/>
            <a:ext cx="20161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俯视平面图</a:t>
            </a:r>
          </a:p>
        </p:txBody>
      </p:sp>
      <p:sp>
        <p:nvSpPr>
          <p:cNvPr id="123914" name="圆角矩形标注 123913"/>
          <p:cNvSpPr/>
          <p:nvPr>
            <p:custDataLst>
              <p:tags r:id="rId11"/>
            </p:custDataLst>
          </p:nvPr>
        </p:nvSpPr>
        <p:spPr>
          <a:xfrm>
            <a:off x="1452282" y="3137930"/>
            <a:ext cx="4818344" cy="574040"/>
          </a:xfrm>
          <a:prstGeom prst="wedgeRoundRectCallout">
            <a:avLst>
              <a:gd name="adj1" fmla="val 56023"/>
              <a:gd name="adj2" fmla="val -224819"/>
              <a:gd name="adj3" fmla="val 16667"/>
            </a:avLst>
          </a:prstGeom>
          <a:noFill/>
          <a:ln w="9525" cap="flat" cmpd="sng">
            <a:solidFill>
              <a:srgbClr val="00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电流</a:t>
            </a:r>
            <a:r>
              <a:rPr lang="en-US" altLang="zh-CN" sz="2400" b="1" i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,“·”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表示</a:t>
            </a:r>
            <a:r>
              <a:rPr lang="zh-CN" altLang="en-US" sz="2400" b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电流垂直直面向外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3915" name="文本框 123914"/>
          <p:cNvSpPr txBox="1"/>
          <p:nvPr>
            <p:custDataLst>
              <p:tags r:id="rId12"/>
            </p:custDataLst>
          </p:nvPr>
        </p:nvSpPr>
        <p:spPr>
          <a:xfrm>
            <a:off x="8256905" y="559830"/>
            <a:ext cx="21602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正视平面图</a:t>
            </a:r>
          </a:p>
        </p:txBody>
      </p:sp>
      <p:grpSp>
        <p:nvGrpSpPr>
          <p:cNvPr id="123916" name="组合 123915"/>
          <p:cNvGrpSpPr/>
          <p:nvPr>
            <p:custDataLst>
              <p:tags r:id="rId13"/>
            </p:custDataLst>
          </p:nvPr>
        </p:nvGrpSpPr>
        <p:grpSpPr>
          <a:xfrm>
            <a:off x="6024563" y="1135775"/>
            <a:ext cx="1657350" cy="1657350"/>
            <a:chOff x="2199" y="1797"/>
            <a:chExt cx="1044" cy="1044"/>
          </a:xfrm>
        </p:grpSpPr>
        <p:grpSp>
          <p:nvGrpSpPr>
            <p:cNvPr id="20492" name="组合 123916"/>
            <p:cNvGrpSpPr/>
            <p:nvPr>
              <p:custDataLst>
                <p:tags r:id="rId14"/>
              </p:custDataLst>
            </p:nvPr>
          </p:nvGrpSpPr>
          <p:grpSpPr>
            <a:xfrm>
              <a:off x="2644" y="2242"/>
              <a:ext cx="145" cy="145"/>
              <a:chOff x="2644" y="2242"/>
              <a:chExt cx="145" cy="145"/>
            </a:xfrm>
          </p:grpSpPr>
          <p:sp>
            <p:nvSpPr>
              <p:cNvPr id="20493" name="椭圆 123917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2680" y="2278"/>
                <a:ext cx="73" cy="7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zh-CN" altLang="en-US" sz="280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94" name="椭圆 123918"/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2644" y="2242"/>
                <a:ext cx="145" cy="145"/>
              </a:xfrm>
              <a:prstGeom prst="ellipse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zh-CN" altLang="en-US" sz="280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495" name="椭圆 123919"/>
            <p:cNvSpPr/>
            <p:nvPr>
              <p:custDataLst>
                <p:tags r:id="rId17"/>
              </p:custDataLst>
            </p:nvPr>
          </p:nvSpPr>
          <p:spPr>
            <a:xfrm flipH="1">
              <a:off x="2543" y="2142"/>
              <a:ext cx="346" cy="34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28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496" name="椭圆 123920"/>
            <p:cNvSpPr/>
            <p:nvPr>
              <p:custDataLst>
                <p:tags r:id="rId18"/>
              </p:custDataLst>
            </p:nvPr>
          </p:nvSpPr>
          <p:spPr>
            <a:xfrm flipH="1">
              <a:off x="2463" y="2069"/>
              <a:ext cx="499" cy="499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28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497" name="椭圆 123921"/>
            <p:cNvSpPr/>
            <p:nvPr>
              <p:custDataLst>
                <p:tags r:id="rId19"/>
              </p:custDataLst>
            </p:nvPr>
          </p:nvSpPr>
          <p:spPr>
            <a:xfrm flipH="1">
              <a:off x="2354" y="1952"/>
              <a:ext cx="725" cy="725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28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498" name="椭圆 123922"/>
            <p:cNvSpPr/>
            <p:nvPr>
              <p:custDataLst>
                <p:tags r:id="rId20"/>
              </p:custDataLst>
            </p:nvPr>
          </p:nvSpPr>
          <p:spPr>
            <a:xfrm flipH="1">
              <a:off x="2199" y="1797"/>
              <a:ext cx="1044" cy="104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28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499" name="直接连接符 123923"/>
            <p:cNvSpPr/>
            <p:nvPr>
              <p:custDataLst>
                <p:tags r:id="rId21"/>
              </p:custDataLst>
            </p:nvPr>
          </p:nvSpPr>
          <p:spPr>
            <a:xfrm flipH="1" flipV="1">
              <a:off x="2789" y="2160"/>
              <a:ext cx="91" cy="9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00" name="直接连接符 123924"/>
            <p:cNvSpPr/>
            <p:nvPr>
              <p:custDataLst>
                <p:tags r:id="rId22"/>
              </p:custDataLst>
            </p:nvPr>
          </p:nvSpPr>
          <p:spPr>
            <a:xfrm flipH="1" flipV="1">
              <a:off x="2826" y="2088"/>
              <a:ext cx="91" cy="9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01" name="直接连接符 123925"/>
            <p:cNvSpPr/>
            <p:nvPr>
              <p:custDataLst>
                <p:tags r:id="rId23"/>
              </p:custDataLst>
            </p:nvPr>
          </p:nvSpPr>
          <p:spPr>
            <a:xfrm flipH="1" flipV="1">
              <a:off x="2916" y="2006"/>
              <a:ext cx="91" cy="9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02" name="直接连接符 123926"/>
            <p:cNvSpPr/>
            <p:nvPr>
              <p:custDataLst>
                <p:tags r:id="rId24"/>
              </p:custDataLst>
            </p:nvPr>
          </p:nvSpPr>
          <p:spPr>
            <a:xfrm flipH="1" flipV="1">
              <a:off x="3016" y="1887"/>
              <a:ext cx="91" cy="9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123928" name="文本框 123927">
            <a:hlinkClick r:id="rId26" action="ppaction://hlinkfile"/>
          </p:cNvPr>
          <p:cNvSpPr txBox="1"/>
          <p:nvPr>
            <p:custDataLst>
              <p:tags r:id="rId25"/>
            </p:custDataLst>
          </p:nvPr>
        </p:nvSpPr>
        <p:spPr>
          <a:xfrm>
            <a:off x="2481580" y="1550748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视频</a:t>
            </a:r>
          </a:p>
        </p:txBody>
      </p:sp>
      <p:pic>
        <p:nvPicPr>
          <p:cNvPr id="123929" name="图片 123928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8039100" y="1135775"/>
            <a:ext cx="1558925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930" name="圆角矩形标注 123929"/>
          <p:cNvSpPr/>
          <p:nvPr>
            <p:custDataLst>
              <p:tags r:id="rId29"/>
            </p:custDataLst>
          </p:nvPr>
        </p:nvSpPr>
        <p:spPr>
          <a:xfrm>
            <a:off x="6672580" y="3137930"/>
            <a:ext cx="5241514" cy="488950"/>
          </a:xfrm>
          <a:prstGeom prst="wedgeRoundRectCallout">
            <a:avLst>
              <a:gd name="adj1" fmla="val 1234"/>
              <a:gd name="adj2" fmla="val -142979"/>
              <a:gd name="adj3" fmla="val 16667"/>
            </a:avLst>
          </a:prstGeom>
          <a:noFill/>
          <a:ln w="9525" cap="flat" cmpd="sng">
            <a:solidFill>
              <a:srgbClr val="00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磁场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B,“×”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表示</a:t>
            </a:r>
            <a:r>
              <a:rPr lang="zh-CN" altLang="en-US" sz="2400" b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磁场垂直纸面向里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30"/>
            </p:custDataLst>
          </p:nvPr>
        </p:nvGrpSpPr>
        <p:grpSpPr>
          <a:xfrm>
            <a:off x="2349705" y="5585507"/>
            <a:ext cx="7618095" cy="915670"/>
            <a:chOff x="7437" y="182"/>
            <a:chExt cx="11997" cy="1442"/>
          </a:xfrm>
        </p:grpSpPr>
        <p:grpSp>
          <p:nvGrpSpPr>
            <p:cNvPr id="29" name="组合 28"/>
            <p:cNvGrpSpPr/>
            <p:nvPr>
              <p:custDataLst>
                <p:tags r:id="rId31"/>
              </p:custDataLst>
            </p:nvPr>
          </p:nvGrpSpPr>
          <p:grpSpPr>
            <a:xfrm>
              <a:off x="7437" y="182"/>
              <a:ext cx="5768" cy="1442"/>
              <a:chOff x="13368" y="5784"/>
              <a:chExt cx="5768" cy="1442"/>
            </a:xfrm>
          </p:grpSpPr>
          <p:grpSp>
            <p:nvGrpSpPr>
              <p:cNvPr id="40" name="组合 39"/>
              <p:cNvGrpSpPr/>
              <p:nvPr>
                <p:custDataLst>
                  <p:tags r:id="rId32"/>
                </p:custDataLst>
              </p:nvPr>
            </p:nvGrpSpPr>
            <p:grpSpPr>
              <a:xfrm>
                <a:off x="13368" y="5784"/>
                <a:ext cx="5769" cy="1442"/>
                <a:chOff x="7943" y="8622"/>
                <a:chExt cx="5769" cy="1442"/>
              </a:xfrm>
            </p:grpSpPr>
            <p:sp>
              <p:nvSpPr>
                <p:cNvPr id="42" name="Text Box 13"/>
                <p:cNvSpPr txBox="1">
                  <a:spLocks noChangeArrowheads="1"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8334" y="9387"/>
                  <a:ext cx="5378" cy="6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200" b="1">
                      <a:latin typeface="+mn-ea"/>
                      <a:ea typeface="+mn-ea"/>
                      <a:cs typeface="Times New Roman" panose="02020603050405020304" charset="0"/>
                    </a:rPr>
                    <a:t>表示</a:t>
                  </a:r>
                  <a:r>
                    <a:rPr lang="zh-CN" altLang="en-US" sz="2200" b="1">
                      <a:solidFill>
                        <a:srgbClr val="FF0000"/>
                      </a:solidFill>
                      <a:latin typeface="+mn-ea"/>
                      <a:sym typeface="+mn-ea"/>
                    </a:rPr>
                    <a:t>磁感线</a:t>
                  </a:r>
                  <a:r>
                    <a:rPr lang="zh-CN" altLang="en-US" sz="2200" b="1">
                      <a:latin typeface="+mn-ea"/>
                      <a:ea typeface="+mn-ea"/>
                      <a:cs typeface="Times New Roman" panose="02020603050405020304" charset="0"/>
                    </a:rPr>
                    <a:t>垂直纸面</a:t>
                  </a:r>
                  <a:r>
                    <a:rPr lang="zh-CN" altLang="en-US" sz="2200" b="1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charset="0"/>
                    </a:rPr>
                    <a:t>向里</a:t>
                  </a:r>
                  <a:r>
                    <a:rPr lang="zh-CN" altLang="en-US" sz="2200" b="1">
                      <a:latin typeface="+mn-ea"/>
                      <a:ea typeface="+mn-ea"/>
                      <a:cs typeface="Times New Roman" panose="02020603050405020304" charset="0"/>
                    </a:rPr>
                    <a:t>      </a:t>
                  </a:r>
                </a:p>
              </p:txBody>
            </p:sp>
            <p:grpSp>
              <p:nvGrpSpPr>
                <p:cNvPr id="43" name="组合 42"/>
                <p:cNvGrpSpPr/>
                <p:nvPr>
                  <p:custDataLst>
                    <p:tags r:id="rId34"/>
                  </p:custDataLst>
                </p:nvPr>
              </p:nvGrpSpPr>
              <p:grpSpPr>
                <a:xfrm>
                  <a:off x="7943" y="9621"/>
                  <a:ext cx="316" cy="316"/>
                  <a:chOff x="4711151" y="6111085"/>
                  <a:chExt cx="288926" cy="288925"/>
                </a:xfrm>
              </p:grpSpPr>
              <p:sp>
                <p:nvSpPr>
                  <p:cNvPr id="45" name="Line 10"/>
                  <p:cNvSpPr>
                    <a:spLocks noChangeShapeType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712739" y="6111085"/>
                    <a:ext cx="287338" cy="288925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46" name="Line 11"/>
                  <p:cNvSpPr>
                    <a:spLocks noChangeShapeType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 flipV="1">
                    <a:off x="4711151" y="6111085"/>
                    <a:ext cx="288925" cy="288925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44" name="Text Box 12"/>
                <p:cNvSpPr txBox="1">
                  <a:spLocks noChangeArrowheads="1"/>
                </p:cNvSpPr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8334" y="8622"/>
                  <a:ext cx="5272" cy="6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200" b="1">
                      <a:latin typeface="+mn-ea"/>
                      <a:ea typeface="+mn-ea"/>
                    </a:rPr>
                    <a:t>表示</a:t>
                  </a:r>
                  <a:r>
                    <a:rPr lang="zh-CN" altLang="en-US" sz="2200" b="1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磁感线</a:t>
                  </a:r>
                  <a:r>
                    <a:rPr lang="zh-CN" altLang="en-US" sz="2200" b="1">
                      <a:latin typeface="+mn-ea"/>
                      <a:ea typeface="+mn-ea"/>
                    </a:rPr>
                    <a:t>垂直纸面</a:t>
                  </a:r>
                  <a:r>
                    <a:rPr lang="zh-CN" altLang="en-US" sz="2200" b="1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向外</a:t>
                  </a:r>
                  <a:r>
                    <a:rPr lang="zh-CN" altLang="en-US" sz="2200" b="1">
                      <a:latin typeface="+mn-ea"/>
                      <a:ea typeface="+mn-ea"/>
                    </a:rPr>
                    <a:t>      </a:t>
                  </a:r>
                </a:p>
              </p:txBody>
            </p:sp>
          </p:grpSp>
          <p:sp>
            <p:nvSpPr>
              <p:cNvPr id="41" name="Oval 7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3459" y="6038"/>
                <a:ext cx="167" cy="167"/>
              </a:xfrm>
              <a:prstGeom prst="ellipse">
                <a:avLst/>
              </a:prstGeom>
              <a:solidFill>
                <a:srgbClr val="000000"/>
              </a:solidFill>
              <a:ln w="9525" cmpd="sng">
                <a:solidFill>
                  <a:srgbClr val="00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30" name="组合 29"/>
            <p:cNvGrpSpPr/>
            <p:nvPr>
              <p:custDataLst>
                <p:tags r:id="rId39"/>
              </p:custDataLst>
            </p:nvPr>
          </p:nvGrpSpPr>
          <p:grpSpPr>
            <a:xfrm>
              <a:off x="13590" y="182"/>
              <a:ext cx="5845" cy="1442"/>
              <a:chOff x="7867" y="8622"/>
              <a:chExt cx="5845" cy="1442"/>
            </a:xfrm>
          </p:grpSpPr>
          <p:sp>
            <p:nvSpPr>
              <p:cNvPr id="31" name="Text Box 13"/>
              <p:cNvSpPr txBox="1"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8334" y="9387"/>
                <a:ext cx="5378" cy="67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zh-CN" altLang="en-US" sz="2200" b="1">
                    <a:latin typeface="+mn-ea"/>
                    <a:ea typeface="+mn-ea"/>
                    <a:cs typeface="Times New Roman" panose="02020603050405020304" charset="0"/>
                  </a:rPr>
                  <a:t>表示</a:t>
                </a:r>
                <a:r>
                  <a:rPr lang="zh-CN" altLang="en-US" sz="2200" b="1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charset="0"/>
                  </a:rPr>
                  <a:t>电流</a:t>
                </a:r>
                <a:r>
                  <a:rPr lang="zh-CN" altLang="en-US" sz="2200" b="1">
                    <a:latin typeface="+mn-ea"/>
                    <a:ea typeface="+mn-ea"/>
                    <a:cs typeface="Times New Roman" panose="02020603050405020304" charset="0"/>
                  </a:rPr>
                  <a:t>垂直纸面</a:t>
                </a:r>
                <a:r>
                  <a:rPr lang="zh-CN" altLang="en-US" sz="2200" b="1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charset="0"/>
                  </a:rPr>
                  <a:t>向里</a:t>
                </a:r>
                <a:r>
                  <a:rPr lang="zh-CN" altLang="en-US" sz="2200" b="1">
                    <a:latin typeface="+mn-ea"/>
                    <a:ea typeface="+mn-ea"/>
                    <a:cs typeface="Times New Roman" panose="02020603050405020304" charset="0"/>
                  </a:rPr>
                  <a:t>      </a:t>
                </a:r>
              </a:p>
            </p:txBody>
          </p:sp>
          <p:grpSp>
            <p:nvGrpSpPr>
              <p:cNvPr id="32" name="组合 31"/>
              <p:cNvGrpSpPr/>
              <p:nvPr>
                <p:custDataLst>
                  <p:tags r:id="rId41"/>
                </p:custDataLst>
              </p:nvPr>
            </p:nvGrpSpPr>
            <p:grpSpPr>
              <a:xfrm>
                <a:off x="7867" y="8707"/>
                <a:ext cx="506" cy="506"/>
                <a:chOff x="4867588" y="4518258"/>
                <a:chExt cx="431800" cy="431800"/>
              </a:xfrm>
            </p:grpSpPr>
            <p:sp>
              <p:nvSpPr>
                <p:cNvPr id="38" name="Oval 6"/>
                <p:cNvSpPr>
                  <a:spLocks noChangeArrowheads="1"/>
                </p:cNvSpPr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4867588" y="4518258"/>
                  <a:ext cx="431800" cy="431800"/>
                </a:xfrm>
                <a:prstGeom prst="ellipse">
                  <a:avLst/>
                </a:prstGeom>
                <a:solidFill>
                  <a:srgbClr val="FFCC66"/>
                </a:solidFill>
                <a:ln w="38100" cmpd="sng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9" name="Oval 7"/>
                <p:cNvSpPr>
                  <a:spLocks noChangeArrowheads="1"/>
                </p:cNvSpPr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5010463" y="4662721"/>
                  <a:ext cx="142875" cy="142875"/>
                </a:xfrm>
                <a:prstGeom prst="ellipse">
                  <a:avLst/>
                </a:prstGeom>
                <a:solidFill>
                  <a:srgbClr val="000000"/>
                </a:solidFill>
                <a:ln w="9525" cmpd="sng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3" name="组合 32"/>
              <p:cNvGrpSpPr/>
              <p:nvPr>
                <p:custDataLst>
                  <p:tags r:id="rId44"/>
                </p:custDataLst>
              </p:nvPr>
            </p:nvGrpSpPr>
            <p:grpSpPr>
              <a:xfrm>
                <a:off x="7867" y="9543"/>
                <a:ext cx="472" cy="472"/>
                <a:chOff x="4641301" y="6039647"/>
                <a:chExt cx="431800" cy="431800"/>
              </a:xfrm>
            </p:grpSpPr>
            <p:sp>
              <p:nvSpPr>
                <p:cNvPr id="35" name="Oval 9"/>
                <p:cNvSpPr>
                  <a:spLocks noChangeArrowheads="1"/>
                </p:cNvSpPr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4641301" y="6039647"/>
                  <a:ext cx="431800" cy="431800"/>
                </a:xfrm>
                <a:prstGeom prst="ellipse">
                  <a:avLst/>
                </a:prstGeom>
                <a:solidFill>
                  <a:srgbClr val="FFCC66"/>
                </a:solidFill>
                <a:ln w="38100" cmpd="sng">
                  <a:solidFill>
                    <a:srgbClr val="0000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6" name="Line 10"/>
                <p:cNvSpPr>
                  <a:spLocks noChangeShapeType="1"/>
                </p:cNvSpPr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4712739" y="6111085"/>
                  <a:ext cx="287338" cy="288925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37" name="Line 11"/>
                <p:cNvSpPr>
                  <a:spLocks noChangeShapeType="1"/>
                </p:cNvSpPr>
                <p:nvPr>
                  <p:custDataLst>
                    <p:tags r:id="rId47"/>
                  </p:custDataLst>
                </p:nvPr>
              </p:nvSpPr>
              <p:spPr bwMode="auto">
                <a:xfrm flipV="1">
                  <a:off x="4711151" y="6111085"/>
                  <a:ext cx="288925" cy="288925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sp>
            <p:nvSpPr>
              <p:cNvPr id="34" name="Text Box 12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8334" y="8622"/>
                <a:ext cx="5158" cy="67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zh-CN" altLang="en-US" sz="2200" b="1">
                    <a:latin typeface="+mn-ea"/>
                    <a:ea typeface="+mn-ea"/>
                  </a:rPr>
                  <a:t>表示</a:t>
                </a:r>
                <a:r>
                  <a:rPr lang="zh-CN" altLang="en-US" sz="2200" b="1">
                    <a:solidFill>
                      <a:srgbClr val="FF0000"/>
                    </a:solidFill>
                    <a:latin typeface="+mn-ea"/>
                    <a:ea typeface="+mn-ea"/>
                  </a:rPr>
                  <a:t>电流</a:t>
                </a:r>
                <a:r>
                  <a:rPr lang="zh-CN" altLang="en-US" sz="2200" b="1">
                    <a:latin typeface="+mn-ea"/>
                    <a:ea typeface="+mn-ea"/>
                  </a:rPr>
                  <a:t>垂直纸面</a:t>
                </a:r>
                <a:r>
                  <a:rPr lang="zh-CN" altLang="en-US" sz="2200" b="1">
                    <a:solidFill>
                      <a:srgbClr val="FF0000"/>
                    </a:solidFill>
                    <a:latin typeface="+mn-ea"/>
                    <a:ea typeface="+mn-ea"/>
                  </a:rPr>
                  <a:t>向外</a:t>
                </a:r>
                <a:r>
                  <a:rPr lang="zh-CN" altLang="en-US" sz="2200" b="1">
                    <a:latin typeface="+mn-ea"/>
                    <a:ea typeface="+mn-ea"/>
                  </a:rPr>
                  <a:t>      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  <p:cond evt="onBegin" delay="0">
                          <p:tn val="30"/>
                        </p:cond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  <p:cond evt="onBegin" delay="0">
                          <p:tn val="35"/>
                        </p:cond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  <p:cond evt="onBegin" delay="0">
                          <p:tn val="43"/>
                        </p:cond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2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  <p:cond evt="onBegin" delay="0">
                          <p:tn val="56"/>
                        </p:cond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2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  <p:cond evt="onBegin" delay="0">
                          <p:tn val="61"/>
                        </p:cond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/>
      <p:bldP spid="123909" grpId="1"/>
      <p:bldP spid="123910" grpId="2"/>
      <p:bldP spid="123912" grpId="4"/>
      <p:bldP spid="123913" grpId="5"/>
      <p:bldP spid="123914" grpId="6"/>
      <p:bldP spid="123915" grpId="7"/>
      <p:bldP spid="123928" grpId="8"/>
      <p:bldP spid="123930" grpId="9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3" name="116安培右手螺旋定则.avi">
            <a:hlinkClick action="ppaction://media"/>
          </p:cNvPr>
          <p:cNvPicPr>
            <a:picLocks noChangeAspect="1"/>
          </p:cNvPicPr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72988" y="174811"/>
            <a:ext cx="7924800" cy="6483927"/>
          </a:xfrm>
          <a:prstGeom prst="rect">
            <a:avLst/>
          </a:prstGeom>
        </p:spPr>
      </p:pic>
      <p:pic>
        <p:nvPicPr>
          <p:cNvPr id="4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9950706" y="2320347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956564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3" name="直线电流磁场线1.wmv">
            <a:hlinkClick action="ppaction://media"/>
          </p:cNvPr>
          <p:cNvPicPr>
            <a:picLocks noChangeAspect="1"/>
          </p:cNvPicPr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04362" y="322729"/>
            <a:ext cx="8310283" cy="6232712"/>
          </a:xfrm>
          <a:prstGeom prst="rect">
            <a:avLst/>
          </a:prstGeom>
        </p:spPr>
      </p:pic>
      <p:pic>
        <p:nvPicPr>
          <p:cNvPr id="4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0307992" y="2328036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04719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39619" name="Rectangle 3">
            <a:extLst>
              <a:ext uri="{FF2B5EF4-FFF2-40B4-BE49-F238E27FC236}">
                <a16:creationId xmlns="" xmlns:a16="http://schemas.microsoft.com/office/drawing/2014/main" id="{D9E1834F-0292-4A0D-9736-F14F268662B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94030" y="1003860"/>
            <a:ext cx="1116457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600" b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600" b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600" b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1】</a:t>
            </a:r>
            <a:r>
              <a:rPr lang="zh-CN" altLang="en-US" sz="2600" b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zh-CN" altLang="en-US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图，一束带电粒子沿水平方向平行的飞过磁针上方时，磁针的</a:t>
            </a:r>
            <a:r>
              <a:rPr lang="en-US" altLang="zh-CN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极向纸内偏转，则这束带电离子可能是（　　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lang="zh-CN" altLang="en-US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向右飞行的正粒子束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lang="zh-CN" altLang="en-US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向左飞行的正离子束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</a:t>
            </a:r>
            <a:r>
              <a:rPr lang="zh-CN" altLang="en-US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向右飞行的负粒子束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lang="zh-CN" altLang="en-US" sz="2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向左飞行的负离子束</a:t>
            </a:r>
          </a:p>
        </p:txBody>
      </p:sp>
      <p:grpSp>
        <p:nvGrpSpPr>
          <p:cNvPr id="13316" name="Group 4">
            <a:extLst>
              <a:ext uri="{FF2B5EF4-FFF2-40B4-BE49-F238E27FC236}">
                <a16:creationId xmlns="" xmlns:a16="http://schemas.microsoft.com/office/drawing/2014/main" id="{2F50A6AF-A9EA-4444-9731-8D5C3127B74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832799" y="3180966"/>
            <a:ext cx="3086100" cy="1702592"/>
            <a:chOff x="3600" y="2208"/>
            <a:chExt cx="1536" cy="945"/>
          </a:xfrm>
        </p:grpSpPr>
        <p:sp>
          <p:nvSpPr>
            <p:cNvPr id="13318" name="Line 5">
              <a:extLst>
                <a:ext uri="{FF2B5EF4-FFF2-40B4-BE49-F238E27FC236}">
                  <a16:creationId xmlns="" xmlns:a16="http://schemas.microsoft.com/office/drawing/2014/main" id="{9057C9E7-43D3-49EA-8354-DB2932778D9D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3600" y="2256"/>
              <a:ext cx="15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319" name="Oval 6">
              <a:extLst>
                <a:ext uri="{FF2B5EF4-FFF2-40B4-BE49-F238E27FC236}">
                  <a16:creationId xmlns="" xmlns:a16="http://schemas.microsoft.com/office/drawing/2014/main" id="{0C1543D1-581F-4285-AD1C-8400F1EEDF4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224" y="220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3320" name="xjhdx6">
              <a:extLst>
                <a:ext uri="{FF2B5EF4-FFF2-40B4-BE49-F238E27FC236}">
                  <a16:creationId xmlns="" xmlns:a16="http://schemas.microsoft.com/office/drawing/2014/main" id="{567F1CA0-6DE3-4170-9E7D-94F2A0876EFC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 rot="16200000" flipH="1">
              <a:off x="4204" y="2272"/>
              <a:ext cx="88" cy="408"/>
              <a:chOff x="4079" y="1888"/>
              <a:chExt cx="223" cy="1019"/>
            </a:xfrm>
          </p:grpSpPr>
          <p:sp>
            <p:nvSpPr>
              <p:cNvPr id="13324" name="AutoShape 8">
                <a:extLst>
                  <a:ext uri="{FF2B5EF4-FFF2-40B4-BE49-F238E27FC236}">
                    <a16:creationId xmlns="" xmlns:a16="http://schemas.microsoft.com/office/drawing/2014/main" id="{8D9BC3FD-8AA7-4173-817D-1EFA833F98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082" y="1888"/>
                <a:ext cx="220" cy="501"/>
              </a:xfrm>
              <a:prstGeom prst="triangle">
                <a:avLst>
                  <a:gd name="adj" fmla="val 50000"/>
                </a:avLst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3325" name="AutoShape 9">
                <a:extLst>
                  <a:ext uri="{FF2B5EF4-FFF2-40B4-BE49-F238E27FC236}">
                    <a16:creationId xmlns="" xmlns:a16="http://schemas.microsoft.com/office/drawing/2014/main" id="{D041F751-5E02-4160-8898-6AC2F4DA08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 flipV="1">
                <a:off x="4079" y="2406"/>
                <a:ext cx="220" cy="501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3321" name="Text Box 10">
              <a:extLst>
                <a:ext uri="{FF2B5EF4-FFF2-40B4-BE49-F238E27FC236}">
                  <a16:creationId xmlns="" xmlns:a16="http://schemas.microsoft.com/office/drawing/2014/main" id="{69E7AA59-638A-4911-94A8-2FD61CFBA323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316" y="2282"/>
              <a:ext cx="288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Ｎ　</a:t>
              </a:r>
            </a:p>
          </p:txBody>
        </p:sp>
        <p:sp>
          <p:nvSpPr>
            <p:cNvPr id="13322" name="Line 11">
              <a:extLst>
                <a:ext uri="{FF2B5EF4-FFF2-40B4-BE49-F238E27FC236}">
                  <a16:creationId xmlns="" xmlns:a16="http://schemas.microsoft.com/office/drawing/2014/main" id="{0A9089E7-68F6-497F-BADA-DEFD63E887A1}"/>
                </a:ext>
              </a:extLst>
            </p:cNvPr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4247" y="2522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323" name="Line 12">
              <a:extLst>
                <a:ext uri="{FF2B5EF4-FFF2-40B4-BE49-F238E27FC236}">
                  <a16:creationId xmlns="" xmlns:a16="http://schemas.microsoft.com/office/drawing/2014/main" id="{33CCE386-B673-494A-98A9-60B0C6F83E66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4061" y="3153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39629" name="Text Box 13">
            <a:extLst>
              <a:ext uri="{FF2B5EF4-FFF2-40B4-BE49-F238E27FC236}">
                <a16:creationId xmlns="" xmlns:a16="http://schemas.microsoft.com/office/drawing/2014/main" id="{2AEC369A-49BA-40B2-8F1C-230E69D99F5B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302095" y="1649506"/>
            <a:ext cx="7921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AD</a:t>
            </a:r>
          </a:p>
        </p:txBody>
      </p:sp>
      <p:sp>
        <p:nvSpPr>
          <p:cNvPr id="15" name="文本框 1"/>
          <p:cNvSpPr txBox="1"/>
          <p:nvPr>
            <p:custDataLst>
              <p:tags r:id="rId14"/>
            </p:custDataLst>
          </p:nvPr>
        </p:nvSpPr>
        <p:spPr>
          <a:xfrm>
            <a:off x="494030" y="302793"/>
            <a:ext cx="267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【小试身手】</a:t>
            </a:r>
          </a:p>
        </p:txBody>
      </p:sp>
    </p:spTree>
    <p:extLst>
      <p:ext uri="{BB962C8B-B14F-4D97-AF65-F5344CB8AC3E}">
        <p14:creationId xmlns:p14="http://schemas.microsoft.com/office/powerpoint/2010/main" val="3304224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39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121" name="文本框 48133"/>
          <p:cNvSpPr txBox="1"/>
          <p:nvPr>
            <p:custDataLst>
              <p:tags r:id="rId4"/>
            </p:custDataLst>
          </p:nvPr>
        </p:nvSpPr>
        <p:spPr>
          <a:xfrm>
            <a:off x="384585" y="367067"/>
            <a:ext cx="2068195" cy="583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复习回顾</a:t>
            </a:r>
          </a:p>
        </p:txBody>
      </p:sp>
      <p:sp>
        <p:nvSpPr>
          <p:cNvPr id="5122" name="文本框 48136"/>
          <p:cNvSpPr txBox="1"/>
          <p:nvPr>
            <p:custDataLst>
              <p:tags r:id="rId5"/>
            </p:custDataLst>
          </p:nvPr>
        </p:nvSpPr>
        <p:spPr>
          <a:xfrm>
            <a:off x="870585" y="1240790"/>
            <a:ext cx="9671909" cy="60939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 为描述磁场的强弱和方向，我们引入了什么物理量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48138" name="文本框 48137"/>
          <p:cNvSpPr txBox="1"/>
          <p:nvPr>
            <p:custDataLst>
              <p:tags r:id="rId6"/>
            </p:custDataLst>
          </p:nvPr>
        </p:nvSpPr>
        <p:spPr>
          <a:xfrm>
            <a:off x="2772895" y="2210361"/>
            <a:ext cx="53641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磁感应强度 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48139" name="文本框 48138"/>
          <p:cNvSpPr txBox="1"/>
          <p:nvPr>
            <p:custDataLst>
              <p:tags r:id="rId7"/>
            </p:custDataLst>
          </p:nvPr>
        </p:nvSpPr>
        <p:spPr>
          <a:xfrm>
            <a:off x="991609" y="3588273"/>
            <a:ext cx="10272395" cy="1057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电场线可以形象地描述电场强度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的大小和方向，那么我们怎样形象地描述磁感应强度的大小和方向呢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</p:txBody>
      </p:sp>
      <p:pic>
        <p:nvPicPr>
          <p:cNvPr id="48140" name="New picture"/>
          <p:cNvPicPr/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248900" y="11899900"/>
            <a:ext cx="304800" cy="2159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8" grpId="0"/>
      <p:bldP spid="4813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26978" name="文本框 126977"/>
          <p:cNvSpPr txBox="1"/>
          <p:nvPr>
            <p:custDataLst>
              <p:tags r:id="rId3"/>
            </p:custDataLst>
          </p:nvPr>
        </p:nvSpPr>
        <p:spPr>
          <a:xfrm>
            <a:off x="529908" y="5240482"/>
            <a:ext cx="110820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安培定则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：让右手弯曲的四指和环形电流的方向一致，伸直的大拇指所指的方向就是环形导线轴线上磁感线的方向。</a:t>
            </a:r>
          </a:p>
        </p:txBody>
      </p:sp>
      <p:sp>
        <p:nvSpPr>
          <p:cNvPr id="126979" name="文本框 126978"/>
          <p:cNvSpPr txBox="1"/>
          <p:nvPr>
            <p:custDataLst>
              <p:tags r:id="rId4"/>
            </p:custDataLst>
          </p:nvPr>
        </p:nvSpPr>
        <p:spPr>
          <a:xfrm>
            <a:off x="876300" y="301625"/>
            <a:ext cx="43072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、环形电流周围磁感线</a:t>
            </a:r>
          </a:p>
        </p:txBody>
      </p:sp>
      <p:grpSp>
        <p:nvGrpSpPr>
          <p:cNvPr id="126980" name="组合 126979"/>
          <p:cNvGrpSpPr/>
          <p:nvPr>
            <p:custDataLst>
              <p:tags r:id="rId5"/>
            </p:custDataLst>
          </p:nvPr>
        </p:nvGrpSpPr>
        <p:grpSpPr>
          <a:xfrm>
            <a:off x="3937318" y="1296353"/>
            <a:ext cx="2376487" cy="2376487"/>
            <a:chOff x="1628" y="736"/>
            <a:chExt cx="1497" cy="1497"/>
          </a:xfrm>
        </p:grpSpPr>
        <p:pic>
          <p:nvPicPr>
            <p:cNvPr id="22532" name="图片 126980" descr="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628" y="736"/>
              <a:ext cx="1497" cy="149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533" name="文本框 126981"/>
            <p:cNvSpPr txBox="1"/>
            <p:nvPr>
              <p:custDataLst>
                <p:tags r:id="rId8"/>
              </p:custDataLst>
            </p:nvPr>
          </p:nvSpPr>
          <p:spPr>
            <a:xfrm>
              <a:off x="2254" y="1633"/>
              <a:ext cx="17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800">
                  <a:solidFill>
                    <a:srgbClr val="FF66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I</a:t>
              </a:r>
            </a:p>
          </p:txBody>
        </p:sp>
      </p:grpSp>
      <p:sp>
        <p:nvSpPr>
          <p:cNvPr id="126983" name="文本框 126982"/>
          <p:cNvSpPr txBox="1"/>
          <p:nvPr>
            <p:custDataLst>
              <p:tags r:id="rId9"/>
            </p:custDataLst>
          </p:nvPr>
        </p:nvSpPr>
        <p:spPr>
          <a:xfrm>
            <a:off x="4475163" y="823595"/>
            <a:ext cx="143986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立体图</a:t>
            </a:r>
          </a:p>
        </p:txBody>
      </p:sp>
      <p:sp>
        <p:nvSpPr>
          <p:cNvPr id="126984" name="文本框 126983"/>
          <p:cNvSpPr txBox="1"/>
          <p:nvPr>
            <p:custDataLst>
              <p:tags r:id="rId10"/>
            </p:custDataLst>
          </p:nvPr>
        </p:nvSpPr>
        <p:spPr>
          <a:xfrm>
            <a:off x="6313805" y="855345"/>
            <a:ext cx="21729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正视平面图</a:t>
            </a:r>
          </a:p>
        </p:txBody>
      </p:sp>
      <p:pic>
        <p:nvPicPr>
          <p:cNvPr id="126985" name="图片 126984" descr="16-0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>
            <a:grayscl/>
            <a:lum contrast="17998"/>
          </a:blip>
          <a:srcRect l="56271" t="7011" r="7967" b="34471"/>
          <a:stretch>
            <a:fillRect/>
          </a:stretch>
        </p:blipFill>
        <p:spPr>
          <a:xfrm>
            <a:off x="529908" y="1053783"/>
            <a:ext cx="2809875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6986" name="圆角矩形标注 126985"/>
          <p:cNvSpPr/>
          <p:nvPr>
            <p:custDataLst>
              <p:tags r:id="rId13"/>
            </p:custDataLst>
          </p:nvPr>
        </p:nvSpPr>
        <p:spPr>
          <a:xfrm>
            <a:off x="337185" y="4213860"/>
            <a:ext cx="5384800" cy="635953"/>
          </a:xfrm>
          <a:prstGeom prst="wedgeRoundRectCallout">
            <a:avLst>
              <a:gd name="adj1" fmla="val 77962"/>
              <a:gd name="adj2" fmla="val -172549"/>
              <a:gd name="adj3" fmla="val 16667"/>
            </a:avLst>
          </a:prstGeom>
          <a:noFill/>
          <a:ln w="9525" cap="flat" cmpd="sng">
            <a:solidFill>
              <a:srgbClr val="00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600" b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电流</a:t>
            </a:r>
            <a:r>
              <a:rPr lang="en-US" altLang="zh-CN" sz="2600" b="1" i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2600" b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,“×”</a:t>
            </a:r>
            <a:r>
              <a:rPr lang="zh-CN" altLang="en-US" sz="2600" b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表示电流</a:t>
            </a:r>
            <a:r>
              <a:rPr lang="zh-CN" altLang="en-US" sz="26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垂直直面</a:t>
            </a:r>
            <a:r>
              <a:rPr lang="zh-CN" altLang="en-US" sz="2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向里</a:t>
            </a:r>
            <a:endParaRPr lang="zh-CN" altLang="en-US" sz="26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6987" name="文本框 126986"/>
          <p:cNvSpPr txBox="1"/>
          <p:nvPr>
            <p:custDataLst>
              <p:tags r:id="rId14"/>
            </p:custDataLst>
          </p:nvPr>
        </p:nvSpPr>
        <p:spPr>
          <a:xfrm>
            <a:off x="9053830" y="906780"/>
            <a:ext cx="34042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自右向左看平面图</a:t>
            </a:r>
          </a:p>
        </p:txBody>
      </p:sp>
      <p:sp>
        <p:nvSpPr>
          <p:cNvPr id="22539" name="文本框 126987"/>
          <p:cNvSpPr txBox="1"/>
          <p:nvPr>
            <p:custDataLst>
              <p:tags r:id="rId15"/>
            </p:custDataLst>
          </p:nvPr>
        </p:nvSpPr>
        <p:spPr>
          <a:xfrm>
            <a:off x="3627438" y="4357370"/>
            <a:ext cx="184731" cy="49244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zh-CN" altLang="zh-CN" sz="26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6989" name="文本框 126988">
            <a:hlinkClick r:id="rId17" action="ppaction://hlinkfile"/>
          </p:cNvPr>
          <p:cNvSpPr txBox="1"/>
          <p:nvPr>
            <p:custDataLst>
              <p:tags r:id="rId16"/>
            </p:custDataLst>
          </p:nvPr>
        </p:nvSpPr>
        <p:spPr>
          <a:xfrm>
            <a:off x="3340100" y="1620520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视频</a:t>
            </a:r>
          </a:p>
        </p:txBody>
      </p:sp>
      <p:grpSp>
        <p:nvGrpSpPr>
          <p:cNvPr id="126990" name="组合 126989"/>
          <p:cNvGrpSpPr/>
          <p:nvPr>
            <p:custDataLst>
              <p:tags r:id="rId18"/>
            </p:custDataLst>
          </p:nvPr>
        </p:nvGrpSpPr>
        <p:grpSpPr>
          <a:xfrm>
            <a:off x="6440488" y="1296670"/>
            <a:ext cx="1800225" cy="2506663"/>
            <a:chOff x="3097" y="644"/>
            <a:chExt cx="1134" cy="1579"/>
          </a:xfrm>
        </p:grpSpPr>
        <p:sp>
          <p:nvSpPr>
            <p:cNvPr id="22542" name="文本框 126990"/>
            <p:cNvSpPr txBox="1"/>
            <p:nvPr>
              <p:custDataLst>
                <p:tags r:id="rId19"/>
              </p:custDataLst>
            </p:nvPr>
          </p:nvSpPr>
          <p:spPr>
            <a:xfrm>
              <a:off x="3573" y="783"/>
              <a:ext cx="19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800">
                  <a:latin typeface="Arial" panose="020b0604020202020204" pitchFamily="34" charset="0"/>
                  <a:ea typeface="微软雅黑" panose="020b0503020204020204" pitchFamily="34" charset="-122"/>
                </a:rPr>
                <a:t>·</a:t>
              </a:r>
            </a:p>
          </p:txBody>
        </p:sp>
        <p:sp>
          <p:nvSpPr>
            <p:cNvPr id="22543" name="椭圆 126991"/>
            <p:cNvSpPr/>
            <p:nvPr>
              <p:custDataLst>
                <p:tags r:id="rId20"/>
              </p:custDataLst>
            </p:nvPr>
          </p:nvSpPr>
          <p:spPr>
            <a:xfrm>
              <a:off x="3596" y="881"/>
              <a:ext cx="136" cy="1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28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544" name="椭圆 126992"/>
            <p:cNvSpPr/>
            <p:nvPr>
              <p:custDataLst>
                <p:tags r:id="rId21"/>
              </p:custDataLst>
            </p:nvPr>
          </p:nvSpPr>
          <p:spPr>
            <a:xfrm>
              <a:off x="3606" y="1897"/>
              <a:ext cx="136" cy="1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28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545" name="文本框 126993"/>
            <p:cNvSpPr txBox="1"/>
            <p:nvPr>
              <p:custDataLst>
                <p:tags r:id="rId22"/>
              </p:custDataLst>
            </p:nvPr>
          </p:nvSpPr>
          <p:spPr>
            <a:xfrm>
              <a:off x="3542" y="1799"/>
              <a:ext cx="28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800">
                  <a:latin typeface="Arial" panose="020b0604020202020204" pitchFamily="34" charset="0"/>
                  <a:ea typeface="微软雅黑" panose="020b0503020204020204" pitchFamily="34" charset="-122"/>
                </a:rPr>
                <a:t>×</a:t>
              </a:r>
            </a:p>
          </p:txBody>
        </p:sp>
        <p:pic>
          <p:nvPicPr>
            <p:cNvPr id="22546" name="图片 126994" descr="3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3097" y="1134"/>
              <a:ext cx="1134" cy="6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547" name="椭圆 126995"/>
            <p:cNvSpPr/>
            <p:nvPr>
              <p:custDataLst>
                <p:tags r:id="rId25"/>
              </p:custDataLst>
            </p:nvPr>
          </p:nvSpPr>
          <p:spPr>
            <a:xfrm>
              <a:off x="3440" y="644"/>
              <a:ext cx="444" cy="499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28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548" name="直接连接符 126996"/>
            <p:cNvSpPr/>
            <p:nvPr>
              <p:custDataLst>
                <p:tags r:id="rId26"/>
              </p:custDataLst>
            </p:nvPr>
          </p:nvSpPr>
          <p:spPr>
            <a:xfrm>
              <a:off x="3615" y="1144"/>
              <a:ext cx="90" cy="0"/>
            </a:xfrm>
            <a:prstGeom prst="line">
              <a:avLst/>
            </a:prstGeom>
            <a:ln w="3175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49" name="椭圆 126997"/>
            <p:cNvSpPr/>
            <p:nvPr>
              <p:custDataLst>
                <p:tags r:id="rId27"/>
              </p:custDataLst>
            </p:nvPr>
          </p:nvSpPr>
          <p:spPr>
            <a:xfrm>
              <a:off x="3461" y="1724"/>
              <a:ext cx="444" cy="499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28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550" name="直接连接符 126998"/>
            <p:cNvSpPr/>
            <p:nvPr>
              <p:custDataLst>
                <p:tags r:id="rId28"/>
              </p:custDataLst>
            </p:nvPr>
          </p:nvSpPr>
          <p:spPr>
            <a:xfrm>
              <a:off x="3654" y="1724"/>
              <a:ext cx="90" cy="0"/>
            </a:xfrm>
            <a:prstGeom prst="line">
              <a:avLst/>
            </a:prstGeom>
            <a:ln w="3175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med"/>
            </a:ln>
          </p:spPr>
          <p:txBody>
            <a:bodyPr/>
            <a:lstStyle/>
            <a:p>
              <a:endParaRPr/>
            </a:p>
          </p:txBody>
        </p:sp>
      </p:grpSp>
      <p:pic>
        <p:nvPicPr>
          <p:cNvPr id="127000" name="图片 126999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9603423" y="1673225"/>
            <a:ext cx="1738312" cy="1741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7001" name="圆角矩形标注 127000"/>
          <p:cNvSpPr/>
          <p:nvPr>
            <p:custDataLst>
              <p:tags r:id="rId31"/>
            </p:custDataLst>
          </p:nvPr>
        </p:nvSpPr>
        <p:spPr>
          <a:xfrm>
            <a:off x="6562725" y="4279900"/>
            <a:ext cx="5304155" cy="599440"/>
          </a:xfrm>
          <a:prstGeom prst="wedgeRoundRectCallout">
            <a:avLst>
              <a:gd name="adj1" fmla="val 27470"/>
              <a:gd name="adj2" fmla="val -312605"/>
              <a:gd name="adj3" fmla="val 16667"/>
            </a:avLst>
          </a:prstGeom>
          <a:noFill/>
          <a:ln w="9525" cap="flat" cmpd="sng">
            <a:solidFill>
              <a:srgbClr val="00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6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磁场</a:t>
            </a:r>
            <a:r>
              <a:rPr lang="en-US" altLang="zh-CN" sz="2600" b="1" i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</a:t>
            </a:r>
            <a:r>
              <a:rPr lang="en-US" altLang="zh-CN" sz="26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,“·”</a:t>
            </a:r>
            <a:r>
              <a:rPr lang="zh-CN" altLang="en-US" sz="26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表示</a:t>
            </a:r>
            <a:r>
              <a:rPr lang="zh-CN" altLang="en-US" sz="2600" b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磁场</a:t>
            </a:r>
            <a:r>
              <a:rPr lang="zh-CN" altLang="en-US" sz="26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垂直直面向外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  <p:cond evt="onBegin" delay="0">
                          <p:tn val="25"/>
                        </p:cond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  <p:cond evt="onBegin" delay="0">
                          <p:tn val="30"/>
                        </p:cond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  <p:cond evt="onBegin" delay="0">
                          <p:tn val="38"/>
                        </p:cond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  <p:cond evt="onBegin" delay="0">
                          <p:tn val="43"/>
                        </p:cond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  <p:cond evt="onBegin" delay="0">
                          <p:tn val="51"/>
                        </p:cond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27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8" grpId="0"/>
      <p:bldP spid="126979" grpId="1"/>
      <p:bldP spid="126983" grpId="2"/>
      <p:bldP spid="126984" grpId="3"/>
      <p:bldP spid="126986" grpId="4"/>
      <p:bldP spid="126987" grpId="5"/>
      <p:bldP spid="126989" grpId="6"/>
      <p:bldP spid="127001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3" name="实验视频 环形电流的磁场.wmv">
            <a:hlinkClick action="ppaction://media"/>
          </p:cNvPr>
          <p:cNvPicPr>
            <a:picLocks noChangeAspect="1"/>
          </p:cNvPicPr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1611" y="242046"/>
            <a:ext cx="8252013" cy="6189009"/>
          </a:xfrm>
          <a:prstGeom prst="rect">
            <a:avLst/>
          </a:prstGeom>
        </p:spPr>
      </p:pic>
      <p:pic>
        <p:nvPicPr>
          <p:cNvPr id="4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0213862" y="2280006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004031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4" name="视频资源（环形电流的磁场线）.wmv">
            <a:hlinkClick action="ppaction://media"/>
          </p:cNvPr>
          <p:cNvPicPr>
            <a:picLocks noChangeAspect="1"/>
          </p:cNvPicPr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10235" y="188260"/>
            <a:ext cx="8431306" cy="6323480"/>
          </a:xfrm>
          <a:prstGeom prst="rect">
            <a:avLst/>
          </a:prstGeom>
        </p:spPr>
      </p:pic>
      <p:pic>
        <p:nvPicPr>
          <p:cNvPr id="6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0213862" y="2280006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631077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3553" name="矩形 172033"/>
          <p:cNvSpPr/>
          <p:nvPr>
            <p:custDataLst>
              <p:tags r:id="rId3"/>
            </p:custDataLst>
          </p:nvPr>
        </p:nvSpPr>
        <p:spPr>
          <a:xfrm>
            <a:off x="1524000" y="3033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554" name="图片 172034" descr="Pict0146">
            <a:hlinkClick r:id="rId6" action="ppaction://hlinkfile"/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9222" t="73453" r="76131" b="15892"/>
          <a:stretch>
            <a:fillRect/>
          </a:stretch>
        </p:blipFill>
        <p:spPr>
          <a:xfrm>
            <a:off x="6780213" y="3222625"/>
            <a:ext cx="3563937" cy="315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矩形 172035"/>
          <p:cNvSpPr/>
          <p:nvPr>
            <p:custDataLst>
              <p:tags r:id="rId7"/>
            </p:custDataLst>
          </p:nvPr>
        </p:nvSpPr>
        <p:spPr>
          <a:xfrm>
            <a:off x="722630" y="1000087"/>
            <a:ext cx="10724235" cy="397031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[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例</a:t>
            </a:r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2] 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如图所示，环形导线周围有三只小磁针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，闭合开关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三只小磁针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极的偏转方向是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     </a:t>
            </a:r>
            <a:r>
              <a:rPr lang="en-US" altLang="zh-CN" sz="2800" b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800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、全向里        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、全向外    </a:t>
            </a:r>
            <a:endParaRPr lang="zh-CN" altLang="en-US" sz="2800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向里，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向外   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向外，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向里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2038" name="矩形 172037"/>
          <p:cNvSpPr/>
          <p:nvPr>
            <p:custDataLst>
              <p:tags r:id="rId8"/>
            </p:custDataLst>
          </p:nvPr>
        </p:nvSpPr>
        <p:spPr>
          <a:xfrm>
            <a:off x="6496531" y="1754897"/>
            <a:ext cx="719931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722630" y="517525"/>
            <a:ext cx="267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【小试身手】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4577" name="文本框 10282"/>
          <p:cNvSpPr txBox="1"/>
          <p:nvPr>
            <p:custDataLst>
              <p:tags r:id="rId4"/>
            </p:custDataLst>
          </p:nvPr>
        </p:nvSpPr>
        <p:spPr>
          <a:xfrm>
            <a:off x="711518" y="243205"/>
            <a:ext cx="7848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通电螺线管</a:t>
            </a: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的磁场的磁感线</a:t>
            </a:r>
            <a:endParaRPr lang="zh-CN" altLang="en-US" sz="2800">
              <a:solidFill>
                <a:srgbClr val="FF33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84" name="矩形 10283"/>
          <p:cNvSpPr/>
          <p:nvPr>
            <p:custDataLst>
              <p:tags r:id="rId5"/>
            </p:custDataLst>
          </p:nvPr>
        </p:nvSpPr>
        <p:spPr>
          <a:xfrm>
            <a:off x="711518" y="797336"/>
            <a:ext cx="1105154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fontAlgn="auto"/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通电螺线管</a:t>
            </a:r>
            <a:r>
              <a:rPr lang="zh-CN" altLang="en-US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的磁场就是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环形电流</a:t>
            </a:r>
            <a:r>
              <a:rPr lang="zh-CN" altLang="en-US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磁场的叠加</a:t>
            </a:r>
            <a:r>
              <a:rPr lang="en-US" altLang="zh-CN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所以环形电流的安培定则也可以用来判定通电螺线管的磁场</a:t>
            </a:r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这时</a:t>
            </a:r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拇指所指的方向是螺线管</a:t>
            </a:r>
            <a:r>
              <a:rPr lang="zh-CN" altLang="en-US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内部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的磁场的方向（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极的方向）。</a:t>
            </a:r>
          </a:p>
        </p:txBody>
      </p:sp>
      <p:pic>
        <p:nvPicPr>
          <p:cNvPr id="10285" name="图片 1028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00750" y="2658035"/>
            <a:ext cx="4465638" cy="3455987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</p:pic>
      <p:pic>
        <p:nvPicPr>
          <p:cNvPr id="10541" name="图片 1054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33183" y="2590800"/>
            <a:ext cx="4464050" cy="3752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928" name="文本框 123927">
            <a:hlinkClick r:id="rId11" action="ppaction://hlinkfile"/>
          </p:cNvPr>
          <p:cNvSpPr txBox="1"/>
          <p:nvPr>
            <p:custDataLst>
              <p:tags r:id="rId10"/>
            </p:custDataLst>
          </p:nvPr>
        </p:nvSpPr>
        <p:spPr>
          <a:xfrm>
            <a:off x="10727690" y="5390833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视频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4" grpId="0"/>
      <p:bldP spid="12392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" name="图片 348162" descr="16-09"/>
          <p:cNvPicPr/>
          <p:nvPr>
            <p:custDataLst>
              <p:tags r:id="rId4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48000"/>
            <a:grayscl/>
          </a:blip>
          <a:srcRect l="6973" t="15463" r="5864" b="10852"/>
          <a:stretch>
            <a:fillRect/>
          </a:stretch>
        </p:blipFill>
        <p:spPr>
          <a:xfrm>
            <a:off x="1358153" y="452826"/>
            <a:ext cx="4266172" cy="2876814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" name="图片 348163" descr="16-06-1"/>
          <p:cNvPicPr/>
          <p:nvPr>
            <p:custDataLst>
              <p:tags r:id="rId6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4000" contrast="42000"/>
            <a:grayscl/>
          </a:blip>
          <a:srcRect l="12102" t="13684" r="11258" b="8467"/>
          <a:stretch>
            <a:fillRect/>
          </a:stretch>
        </p:blipFill>
        <p:spPr>
          <a:xfrm>
            <a:off x="7001994" y="608614"/>
            <a:ext cx="3365687" cy="2608407"/>
          </a:xfrm>
          <a:prstGeom prst="rect">
            <a:avLst/>
          </a:prstGeom>
          <a:noFill/>
          <a:ln>
            <a:noFill/>
            <a:miter lim="800000"/>
          </a:ln>
        </p:spPr>
      </p:pic>
      <p:cxnSp>
        <p:nvCxnSpPr>
          <p:cNvPr id="4" name="直接连接符 348164"/>
          <p:cNvCxnSpPr/>
          <p:nvPr>
            <p:custDataLst>
              <p:tags r:id="rId7"/>
            </p:custDataLst>
          </p:nvPr>
        </p:nvCxnSpPr>
        <p:spPr>
          <a:xfrm>
            <a:off x="5778313" y="1751012"/>
            <a:ext cx="1066800" cy="0"/>
          </a:xfrm>
          <a:prstGeom prst="line">
            <a:avLst/>
          </a:prstGeom>
          <a:noFill/>
          <a:ln w="76200">
            <a:solidFill>
              <a:srgbClr val="FF0000"/>
            </a:solidFill>
            <a:bevel/>
            <a:tailEnd type="triangle"/>
          </a:ln>
        </p:spPr>
      </p:cxnSp>
      <p:sp>
        <p:nvSpPr>
          <p:cNvPr id="5" name="文本框 348165"/>
          <p:cNvSpPr/>
          <p:nvPr>
            <p:custDataLst>
              <p:tags r:id="rId8"/>
            </p:custDataLst>
          </p:nvPr>
        </p:nvSpPr>
        <p:spPr>
          <a:xfrm>
            <a:off x="6006913" y="1189037"/>
            <a:ext cx="990600" cy="4730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5pPr>
          </a:lstStyle>
          <a:p>
            <a:pPr lvl="0"/>
            <a:r>
              <a:rPr lang="zh-CN" altLang="en-US" sz="25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等效</a:t>
            </a:r>
          </a:p>
        </p:txBody>
      </p:sp>
      <p:sp>
        <p:nvSpPr>
          <p:cNvPr id="6" name="文本框 348166"/>
          <p:cNvSpPr/>
          <p:nvPr>
            <p:custDataLst>
              <p:tags r:id="rId9"/>
            </p:custDataLst>
          </p:nvPr>
        </p:nvSpPr>
        <p:spPr>
          <a:xfrm>
            <a:off x="753035" y="3894884"/>
            <a:ext cx="11040036" cy="206210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36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华文中宋" pitchFamily="2" charset="-122"/>
              </a:defRPr>
            </a:lvl5pPr>
          </a:lstStyle>
          <a:p>
            <a:pPr lvl="0"/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安培定则：</a:t>
            </a:r>
          </a:p>
          <a:p>
            <a:pPr lvl="0"/>
            <a:r>
              <a: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用右手握住</a:t>
            </a:r>
            <a:r>
              <a:rPr lang="zh-CN" altLang="en-US" sz="320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螺线管</a:t>
            </a:r>
            <a:r>
              <a: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，让弯曲的四指所指的方向跟电流方向一致，大拇指所指的方向就是</a:t>
            </a:r>
            <a:r>
              <a:rPr lang="zh-CN" altLang="en-US" sz="320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螺线管内部</a:t>
            </a:r>
            <a:r>
              <a: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磁感线的方向。</a:t>
            </a:r>
          </a:p>
          <a:p>
            <a:pPr lvl="0"/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（大拇指指向</a:t>
            </a:r>
            <a:r>
              <a:rPr lang="zh-CN" altLang="en-US" sz="320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螺线管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北极）</a:t>
            </a:r>
          </a:p>
        </p:txBody>
      </p:sp>
    </p:spTree>
    <p:extLst>
      <p:ext uri="{BB962C8B-B14F-4D97-AF65-F5344CB8AC3E}">
        <p14:creationId xmlns:p14="http://schemas.microsoft.com/office/powerpoint/2010/main" val="2148875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4" name="实验视频 通电螺线管的磁场2.wmv">
            <a:hlinkClick action="ppaction://media"/>
          </p:cNvPr>
          <p:cNvPicPr>
            <a:picLocks noChangeAspect="1"/>
          </p:cNvPicPr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89528" y="342900"/>
            <a:ext cx="8117541" cy="6088156"/>
          </a:xfrm>
          <a:prstGeom prst="rect">
            <a:avLst/>
          </a:prstGeom>
        </p:spPr>
      </p:pic>
      <p:pic>
        <p:nvPicPr>
          <p:cNvPr id="3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9856576" y="2401030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009073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1175" y="518795"/>
            <a:ext cx="11113770" cy="5657215"/>
          </a:xfrm>
        </p:spPr>
        <p:txBody>
          <a:bodyPr/>
          <a:lstStyle/>
          <a:p>
            <a:pPr marL="0" indent="0">
              <a:buNone/>
            </a:pPr>
            <a:r>
              <a:rPr altLang="zh-CN" sz="32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通电螺线管</a:t>
            </a:r>
            <a:r>
              <a:rPr sz="32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周围的磁感线分布图</a:t>
            </a:r>
            <a:endParaRPr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1877695" y="1527175"/>
            <a:ext cx="8722995" cy="4311015"/>
            <a:chOff x="3512" y="2348"/>
            <a:chExt cx="13737" cy="6789"/>
          </a:xfrm>
        </p:grpSpPr>
        <p:pic>
          <p:nvPicPr>
            <p:cNvPr id="47" name="图片 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512" y="2348"/>
              <a:ext cx="4605" cy="3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图片 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3512" y="5775"/>
              <a:ext cx="4695" cy="3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图片 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8207" y="2348"/>
              <a:ext cx="4804" cy="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图片 9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3011" y="2348"/>
              <a:ext cx="4239" cy="676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3"/>
    </p:custDataLst>
    <p:extLst>
      <p:ext uri="{BB962C8B-B14F-4D97-AF65-F5344CB8AC3E}">
        <p14:creationId xmlns:p14="http://schemas.microsoft.com/office/powerpoint/2010/main" val="981901946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811010" name="文本框 811009"/>
          <p:cNvSpPr txBox="1"/>
          <p:nvPr>
            <p:custDataLst>
              <p:tags r:id="rId3"/>
            </p:custDataLst>
          </p:nvPr>
        </p:nvSpPr>
        <p:spPr>
          <a:xfrm>
            <a:off x="722630" y="625012"/>
            <a:ext cx="11134164" cy="4515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3] 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(2019·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浙江绍兴检测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如图所示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,a,b,c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三枚小磁针分别在通电螺线管的正上方、管内和右侧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当这些小磁针静止时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小磁针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极的指向是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defTabSz="685800">
              <a:lnSpc>
                <a:spcPct val="150000"/>
              </a:lnSpc>
            </a:pPr>
            <a:r>
              <a:rPr lang="en-US" altLang="zh-CN" sz="2800" b="1" err="1">
                <a:latin typeface="宋体" panose="02010600030101010101" pitchFamily="2" charset="-122"/>
                <a:ea typeface="宋体" panose="02010600030101010101" pitchFamily="2" charset="-122"/>
              </a:rPr>
              <a:t>A.a,b,c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均向左</a:t>
            </a:r>
          </a:p>
          <a:p>
            <a:pPr defTabSz="685800">
              <a:lnSpc>
                <a:spcPct val="150000"/>
              </a:lnSpc>
            </a:pPr>
            <a:r>
              <a:rPr lang="en-US" altLang="zh-CN" sz="2800" b="1" err="1">
                <a:latin typeface="宋体" panose="02010600030101010101" pitchFamily="2" charset="-122"/>
                <a:ea typeface="宋体" panose="02010600030101010101" pitchFamily="2" charset="-122"/>
              </a:rPr>
              <a:t>B.a,b,c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均向右</a:t>
            </a:r>
          </a:p>
          <a:p>
            <a:pPr defTabSz="685800">
              <a:lnSpc>
                <a:spcPct val="150000"/>
              </a:lnSpc>
            </a:pPr>
            <a:r>
              <a:rPr lang="en-US" altLang="zh-CN" sz="2800" b="1" err="1">
                <a:latin typeface="宋体" panose="02010600030101010101" pitchFamily="2" charset="-122"/>
                <a:ea typeface="宋体" panose="02010600030101010101" pitchFamily="2" charset="-122"/>
              </a:rPr>
              <a:t>C.a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向左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,b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向右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,c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向右</a:t>
            </a:r>
          </a:p>
          <a:p>
            <a:pPr defTabSz="685800">
              <a:lnSpc>
                <a:spcPct val="150000"/>
              </a:lnSpc>
            </a:pPr>
            <a:r>
              <a:rPr lang="en-US" altLang="zh-CN" sz="2800" b="1" err="1">
                <a:latin typeface="宋体" panose="02010600030101010101" pitchFamily="2" charset="-122"/>
                <a:ea typeface="宋体" panose="02010600030101010101" pitchFamily="2" charset="-122"/>
              </a:rPr>
              <a:t>D.a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向右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,b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向左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,c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向右</a:t>
            </a:r>
          </a:p>
        </p:txBody>
      </p:sp>
      <p:pic>
        <p:nvPicPr>
          <p:cNvPr id="811195" name="Q19STBXX3-1RJWL29.eps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9712" y="2576518"/>
            <a:ext cx="3354004" cy="1741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1196" name="矩形 811195"/>
          <p:cNvSpPr/>
          <p:nvPr>
            <p:custDataLst>
              <p:tags r:id="rId6"/>
            </p:custDataLst>
          </p:nvPr>
        </p:nvSpPr>
        <p:spPr>
          <a:xfrm>
            <a:off x="1626335" y="2027971"/>
            <a:ext cx="792656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68580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440243" y="235138"/>
            <a:ext cx="267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【小试身手】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1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1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10694" name="文本框 1010693"/>
          <p:cNvSpPr txBox="1"/>
          <p:nvPr>
            <p:custDataLst>
              <p:tags r:id="rId3"/>
            </p:custDataLst>
          </p:nvPr>
        </p:nvSpPr>
        <p:spPr>
          <a:xfrm>
            <a:off x="690245" y="988915"/>
            <a:ext cx="10887673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4:(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2018·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安徽淮北月考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如图所示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闭合后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小磁针在电流磁场中的指向正确的是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10695" name="矩形 1010694"/>
          <p:cNvSpPr/>
          <p:nvPr>
            <p:custDataLst>
              <p:tags r:id="rId4"/>
            </p:custDataLst>
          </p:nvPr>
        </p:nvSpPr>
        <p:spPr>
          <a:xfrm>
            <a:off x="1255081" y="922225"/>
            <a:ext cx="9681457" cy="4494894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160"/>
          </a:p>
        </p:txBody>
      </p:sp>
      <p:sp>
        <p:nvSpPr>
          <p:cNvPr id="1010700" name="矩形 1010699"/>
          <p:cNvSpPr/>
          <p:nvPr>
            <p:custDataLst>
              <p:tags r:id="rId5"/>
            </p:custDataLst>
          </p:nvPr>
        </p:nvSpPr>
        <p:spPr>
          <a:xfrm>
            <a:off x="4151164" y="1642106"/>
            <a:ext cx="792656" cy="637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</a:p>
        </p:txBody>
      </p:sp>
      <p:pic>
        <p:nvPicPr>
          <p:cNvPr id="1010701" name="Q19STBXX3-1RJWL31D.eps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64649" y="2689367"/>
            <a:ext cx="7849464" cy="228604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690245" y="276860"/>
            <a:ext cx="2670175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【小试身手】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0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0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7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170" name="文本框 150535"/>
          <p:cNvSpPr txBox="1"/>
          <p:nvPr>
            <p:custDataLst>
              <p:tags r:id="rId4"/>
            </p:custDataLst>
          </p:nvPr>
        </p:nvSpPr>
        <p:spPr>
          <a:xfrm>
            <a:off x="668899" y="348672"/>
            <a:ext cx="7224526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【问题】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磁场中各点的磁场方向如何判定呢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6" name="磁场的方向录屏.mp4">
            <a:hlinkClick action="ppaction://media"/>
          </p:cNvPr>
          <p:cNvPicPr>
            <a:picLocks noChangeAspect="1"/>
          </p:cNvPicPr>
          <p:nvPr>
            <a:videoFile r:link="rId7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77" y="810336"/>
            <a:ext cx="9769549" cy="5469439"/>
          </a:xfrm>
          <a:prstGeom prst="rect">
            <a:avLst/>
          </a:prstGeom>
        </p:spPr>
      </p:pic>
      <p:pic>
        <p:nvPicPr>
          <p:cNvPr id="9" name="Picture 7" descr="点击画面--竖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10968910" y="2328038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" name="117用铁屑观察磁感线.avi">
            <a:hlinkClick action="ppaction://media"/>
          </p:cNvPr>
          <p:cNvPicPr>
            <a:picLocks noChangeAspect="1"/>
          </p:cNvPicPr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15034" y="255492"/>
            <a:ext cx="7763435" cy="6351901"/>
          </a:xfrm>
          <a:prstGeom prst="rect">
            <a:avLst/>
          </a:prstGeom>
        </p:spPr>
      </p:pic>
      <p:pic>
        <p:nvPicPr>
          <p:cNvPr id="3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9823898" y="2270931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401467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752107" name="文本框 752106"/>
          <p:cNvSpPr txBox="1"/>
          <p:nvPr>
            <p:custDataLst>
              <p:tags r:id="rId3"/>
            </p:custDataLst>
          </p:nvPr>
        </p:nvSpPr>
        <p:spPr>
          <a:xfrm>
            <a:off x="210675" y="0"/>
            <a:ext cx="3896825" cy="423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685800"/>
            <a:r>
              <a:rPr lang="zh-CN" altLang="en-US" sz="2160">
                <a:latin typeface="黑体" panose="02010609060101010101" pitchFamily="2" charset="-122"/>
                <a:ea typeface="黑体" panose="02010609060101010101" pitchFamily="2" charset="-122"/>
              </a:rPr>
              <a:t>三种电流磁场磁感线的分布</a:t>
            </a:r>
            <a:endParaRPr lang="en-US" altLang="zh-CN" sz="216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8193" name="Picture 1" descr="C:\Users\Administrator\AppData\Roaming\Tencent\Users\274837776\QQ\WinTemp\RichOle\O$GHD}{(OVYBW3WMB$P[(%D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8493" y="423544"/>
            <a:ext cx="9238129" cy="627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Bar dir="vert"/>
  </p:transition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6385" name="文本框 10956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6743" y="330877"/>
            <a:ext cx="487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smtClean="0">
                <a:solidFill>
                  <a:srgbClr val="FF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练</a:t>
            </a:r>
            <a:r>
              <a:rPr lang="en-US" altLang="zh-CN" sz="2400" b="1" smtClean="0">
                <a:solidFill>
                  <a:srgbClr val="FF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2400" b="1" smtClean="0">
                <a:solidFill>
                  <a:srgbClr val="FF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如图所示，当开关闭合时</a:t>
            </a:r>
          </a:p>
        </p:txBody>
      </p:sp>
      <p:sp>
        <p:nvSpPr>
          <p:cNvPr id="16386" name="文本框 10957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7284" y="884536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判断通电螺线管的磁极；</a:t>
            </a:r>
          </a:p>
        </p:txBody>
      </p:sp>
      <p:sp>
        <p:nvSpPr>
          <p:cNvPr id="109572" name="文本框 10957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083" y="1440984"/>
            <a:ext cx="5398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）指出每个静止小磁针的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极。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388" name="组合 109572"/>
          <p:cNvGrpSpPr/>
          <p:nvPr>
            <p:custDataLst>
              <p:tags r:id="rId6"/>
            </p:custDataLst>
          </p:nvPr>
        </p:nvGrpSpPr>
        <p:grpSpPr>
          <a:xfrm>
            <a:off x="6826251" y="788988"/>
            <a:ext cx="3962400" cy="2487612"/>
            <a:chExt cx="1872" cy="1567"/>
          </a:xfrm>
        </p:grpSpPr>
        <p:grpSp>
          <p:nvGrpSpPr>
            <p:cNvPr id="16389" name="组合 109573"/>
            <p:cNvGrpSpPr/>
            <p:nvPr>
              <p:custDataLst>
                <p:tags r:id="rId7"/>
              </p:custDataLst>
            </p:nvPr>
          </p:nvGrpSpPr>
          <p:grpSpPr>
            <a:xfrm>
              <a:off x="0" y="0"/>
              <a:ext cx="1872" cy="1420"/>
              <a:chExt cx="1872" cy="1420"/>
            </a:xfrm>
          </p:grpSpPr>
          <p:sp>
            <p:nvSpPr>
              <p:cNvPr id="16390" name="矩形 109574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 rot="5396728">
                <a:off x="779" y="-695"/>
                <a:ext cx="314" cy="1872"/>
              </a:xfrm>
              <a:prstGeom prst="rect">
                <a:avLst/>
              </a:prstGeom>
              <a:gradFill rotWithShape="0">
                <a:gsLst>
                  <a:gs pos="0">
                    <a:srgbClr val="646464"/>
                  </a:gs>
                  <a:gs pos="50000">
                    <a:schemeClr val="bg1"/>
                  </a:gs>
                  <a:gs pos="100000">
                    <a:srgbClr val="646464"/>
                  </a:gs>
                </a:gsLst>
                <a:lin ang="0" scaled="1"/>
              </a:gradFill>
              <a:ln w="31750">
                <a:solidFill>
                  <a:srgbClr val="777777"/>
                </a:solidFill>
                <a:miter lim="800000"/>
              </a:ln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pSp>
            <p:nvGrpSpPr>
              <p:cNvPr id="16391" name="组合 109575"/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197" y="0"/>
                <a:ext cx="1200" cy="458"/>
                <a:chExt cx="853" cy="381"/>
              </a:xfrm>
            </p:grpSpPr>
            <p:sp>
              <p:nvSpPr>
                <p:cNvPr id="16392" name="未知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rot="5396728">
                  <a:off x="568" y="96"/>
                  <a:ext cx="373" cy="185"/>
                </a:xfrm>
                <a:custGeom>
                  <a:gdLst>
                    <a:gd name="T0" fmla="*/ 527 w 612"/>
                    <a:gd name="T1" fmla="*/ 0 h 405"/>
                    <a:gd name="T2" fmla="*/ 602 w 612"/>
                    <a:gd name="T3" fmla="*/ 75 h 405"/>
                    <a:gd name="T4" fmla="*/ 527 w 612"/>
                    <a:gd name="T5" fmla="*/ 150 h 405"/>
                    <a:gd name="T6" fmla="*/ 92 w 612"/>
                    <a:gd name="T7" fmla="*/ 240 h 405"/>
                    <a:gd name="T8" fmla="*/ 2 w 612"/>
                    <a:gd name="T9" fmla="*/ 330 h 405"/>
                    <a:gd name="T10" fmla="*/ 107 w 612"/>
                    <a:gd name="T11" fmla="*/ 405 h 40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31750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3" name="未知"/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rot="5396728">
                  <a:off x="347" y="96"/>
                  <a:ext cx="373" cy="185"/>
                </a:xfrm>
                <a:custGeom>
                  <a:gdLst>
                    <a:gd name="T0" fmla="*/ 527 w 612"/>
                    <a:gd name="T1" fmla="*/ 0 h 405"/>
                    <a:gd name="T2" fmla="*/ 602 w 612"/>
                    <a:gd name="T3" fmla="*/ 75 h 405"/>
                    <a:gd name="T4" fmla="*/ 527 w 612"/>
                    <a:gd name="T5" fmla="*/ 150 h 405"/>
                    <a:gd name="T6" fmla="*/ 92 w 612"/>
                    <a:gd name="T7" fmla="*/ 240 h 405"/>
                    <a:gd name="T8" fmla="*/ 2 w 612"/>
                    <a:gd name="T9" fmla="*/ 330 h 405"/>
                    <a:gd name="T10" fmla="*/ 107 w 612"/>
                    <a:gd name="T11" fmla="*/ 405 h 40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31750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4" name="未知"/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rot="5396728">
                  <a:off x="127" y="94"/>
                  <a:ext cx="373" cy="185"/>
                </a:xfrm>
                <a:custGeom>
                  <a:gdLst>
                    <a:gd name="T0" fmla="*/ 527 w 612"/>
                    <a:gd name="T1" fmla="*/ 0 h 405"/>
                    <a:gd name="T2" fmla="*/ 602 w 612"/>
                    <a:gd name="T3" fmla="*/ 75 h 405"/>
                    <a:gd name="T4" fmla="*/ 527 w 612"/>
                    <a:gd name="T5" fmla="*/ 150 h 405"/>
                    <a:gd name="T6" fmla="*/ 92 w 612"/>
                    <a:gd name="T7" fmla="*/ 240 h 405"/>
                    <a:gd name="T8" fmla="*/ 2 w 612"/>
                    <a:gd name="T9" fmla="*/ 330 h 405"/>
                    <a:gd name="T10" fmla="*/ 107 w 612"/>
                    <a:gd name="T11" fmla="*/ 405 h 40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31750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5" name="未知"/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rot="5396728">
                  <a:off x="-94" y="94"/>
                  <a:ext cx="373" cy="185"/>
                </a:xfrm>
                <a:custGeom>
                  <a:gdLst>
                    <a:gd name="T0" fmla="*/ 527 w 612"/>
                    <a:gd name="T1" fmla="*/ 0 h 405"/>
                    <a:gd name="T2" fmla="*/ 602 w 612"/>
                    <a:gd name="T3" fmla="*/ 75 h 405"/>
                    <a:gd name="T4" fmla="*/ 527 w 612"/>
                    <a:gd name="T5" fmla="*/ 150 h 405"/>
                    <a:gd name="T6" fmla="*/ 92 w 612"/>
                    <a:gd name="T7" fmla="*/ 240 h 405"/>
                    <a:gd name="T8" fmla="*/ 2 w 612"/>
                    <a:gd name="T9" fmla="*/ 330 h 405"/>
                    <a:gd name="T10" fmla="*/ 107 w 612"/>
                    <a:gd name="T11" fmla="*/ 405 h 40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31750">
                  <a:solidFill>
                    <a:srgbClr val="333333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396" name="未知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468" y="22"/>
                <a:ext cx="119" cy="810"/>
              </a:xfrm>
              <a:custGeom>
                <a:gdLst>
                  <a:gd name="T0" fmla="*/ 0 w 96"/>
                  <a:gd name="T1" fmla="*/ 48 h 576"/>
                  <a:gd name="T2" fmla="*/ 48 w 96"/>
                  <a:gd name="T3" fmla="*/ 0 h 576"/>
                  <a:gd name="T4" fmla="*/ 96 w 96"/>
                  <a:gd name="T5" fmla="*/ 48 h 576"/>
                  <a:gd name="T6" fmla="*/ 96 w 96"/>
                  <a:gd name="T7" fmla="*/ 576 h 57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576">
                    <a:moveTo>
                      <a:pt x="0" y="48"/>
                    </a:moveTo>
                    <a:lnTo>
                      <a:pt x="48" y="0"/>
                    </a:lnTo>
                    <a:lnTo>
                      <a:pt x="96" y="48"/>
                    </a:lnTo>
                    <a:lnTo>
                      <a:pt x="96" y="576"/>
                    </a:lnTo>
                  </a:path>
                </a:pathLst>
              </a:custGeom>
              <a:noFill/>
              <a:ln w="317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397" name="直接连接符 109581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 flipH="1">
                <a:off x="189" y="394"/>
                <a:ext cx="0" cy="40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398" name="直接连接符 109582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 flipH="1">
                <a:off x="189" y="776"/>
                <a:ext cx="0" cy="61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399" name="直接连接符 109583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 flipH="1">
                <a:off x="1587" y="811"/>
                <a:ext cx="0" cy="55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00" name="椭圆 109584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16" y="1328"/>
                <a:ext cx="101" cy="92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01" name="直接连接符 109585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89" y="1365"/>
                <a:ext cx="127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02" name="直接连接符 109586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12" y="1379"/>
                <a:ext cx="384" cy="0"/>
              </a:xfrm>
              <a:prstGeom prst="line">
                <a:avLst/>
              </a:prstGeom>
              <a:noFill/>
              <a:ln w="34925">
                <a:solidFill>
                  <a:srgbClr val="FF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403" name="组合 109587"/>
            <p:cNvGrpSpPr/>
            <p:nvPr>
              <p:custDataLst>
                <p:tags r:id="rId21"/>
              </p:custDataLst>
            </p:nvPr>
          </p:nvGrpSpPr>
          <p:grpSpPr>
            <a:xfrm>
              <a:off x="733" y="1179"/>
              <a:ext cx="836" cy="388"/>
              <a:chExt cx="1149" cy="336"/>
            </a:xfrm>
          </p:grpSpPr>
          <p:sp>
            <p:nvSpPr>
              <p:cNvPr id="16404" name="直接连接符 109588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533" y="0"/>
                <a:ext cx="1" cy="336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05" name="直接连接符 109589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621" y="164"/>
                <a:ext cx="528" cy="1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06" name="直接连接符 109590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 flipH="1">
                <a:off x="0" y="176"/>
                <a:ext cx="528" cy="1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07" name="直接连接符 109591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 flipH="1">
                <a:off x="621" y="81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09593" name="文本框 109592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0160000" y="990601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09594" name="文本框 109593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807200" y="914401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</a:p>
        </p:txBody>
      </p:sp>
      <p:grpSp>
        <p:nvGrpSpPr>
          <p:cNvPr id="109595" name="组合 109594"/>
          <p:cNvGrpSpPr/>
          <p:nvPr>
            <p:custDataLst>
              <p:tags r:id="rId28"/>
            </p:custDataLst>
          </p:nvPr>
        </p:nvGrpSpPr>
        <p:grpSpPr>
          <a:xfrm>
            <a:off x="5810251" y="131764"/>
            <a:ext cx="6381749" cy="2181225"/>
            <a:chExt cx="3015" cy="1374"/>
          </a:xfrm>
        </p:grpSpPr>
        <p:grpSp>
          <p:nvGrpSpPr>
            <p:cNvPr id="16411" name="组合 109595"/>
            <p:cNvGrpSpPr/>
            <p:nvPr>
              <p:custDataLst>
                <p:tags r:id="rId29"/>
              </p:custDataLst>
            </p:nvPr>
          </p:nvGrpSpPr>
          <p:grpSpPr>
            <a:xfrm>
              <a:off x="0" y="576"/>
              <a:ext cx="432" cy="528"/>
              <a:chExt cx="432" cy="528"/>
            </a:xfrm>
          </p:grpSpPr>
          <p:grpSp>
            <p:nvGrpSpPr>
              <p:cNvPr id="16412" name="组合 109596"/>
              <p:cNvGrpSpPr/>
              <p:nvPr>
                <p:custDataLst>
                  <p:tags r:id="rId30"/>
                </p:custDataLst>
              </p:nvPr>
            </p:nvGrpSpPr>
            <p:grpSpPr>
              <a:xfrm rot="16176713" flipH="1">
                <a:off x="121" y="-121"/>
                <a:ext cx="160" cy="401"/>
                <a:chExt cx="220" cy="1002"/>
              </a:xfrm>
            </p:grpSpPr>
            <p:sp>
              <p:nvSpPr>
                <p:cNvPr id="16413" name="等腰三角形 109597"/>
                <p:cNvSpPr>
                  <a:spLocks noChangeArrowheads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0" y="0"/>
                  <a:ext cx="220" cy="50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99"/>
                </a:solidFill>
                <a:ln w="22225">
                  <a:solidFill>
                    <a:schemeClr val="tx1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14" name="等腰三角形 109598"/>
                <p:cNvSpPr>
                  <a:spLocks noChangeArrowheads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 flipV="1">
                  <a:off x="0" y="501"/>
                  <a:ext cx="220" cy="50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99"/>
                </a:solidFill>
                <a:ln w="22225">
                  <a:solidFill>
                    <a:schemeClr val="tx1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15" name="文本框 109599"/>
              <p:cNvSpPr txBox="1"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8" y="24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宋体" panose="02010600030101010101" pitchFamily="2" charset="-122"/>
                    <a:ea typeface="宋体" panose="02010600030101010101" pitchFamily="2" charset="-122"/>
                  </a:rPr>
                  <a:t>甲</a:t>
                </a:r>
              </a:p>
            </p:txBody>
          </p:sp>
        </p:grpSp>
        <p:grpSp>
          <p:nvGrpSpPr>
            <p:cNvPr id="16416" name="组合 109600"/>
            <p:cNvGrpSpPr/>
            <p:nvPr>
              <p:custDataLst>
                <p:tags r:id="rId34"/>
              </p:custDataLst>
            </p:nvPr>
          </p:nvGrpSpPr>
          <p:grpSpPr>
            <a:xfrm>
              <a:off x="1039" y="0"/>
              <a:ext cx="833" cy="288"/>
              <a:chExt cx="833" cy="288"/>
            </a:xfrm>
          </p:grpSpPr>
          <p:grpSp>
            <p:nvGrpSpPr>
              <p:cNvPr id="16417" name="组合 109601"/>
              <p:cNvGrpSpPr/>
              <p:nvPr>
                <p:custDataLst>
                  <p:tags r:id="rId35"/>
                </p:custDataLst>
              </p:nvPr>
            </p:nvGrpSpPr>
            <p:grpSpPr>
              <a:xfrm rot="16176713" flipH="1">
                <a:off x="121" y="-25"/>
                <a:ext cx="160" cy="401"/>
                <a:chExt cx="220" cy="1002"/>
              </a:xfrm>
            </p:grpSpPr>
            <p:sp>
              <p:nvSpPr>
                <p:cNvPr id="16418" name="等腰三角形 109602"/>
                <p:cNvSpPr>
                  <a:spLocks noChangeArrowheads="1"/>
                </p:cNvSpPr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0" y="0"/>
                  <a:ext cx="220" cy="50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99"/>
                </a:solidFill>
                <a:ln w="22225">
                  <a:solidFill>
                    <a:schemeClr val="tx1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19" name="等腰三角形 109603"/>
                <p:cNvSpPr>
                  <a:spLocks noChangeArrowheads="1"/>
                </p:cNvSpPr>
                <p:nvPr>
                  <p:custDataLst>
                    <p:tags r:id="rId37"/>
                  </p:custDataLst>
                </p:nvPr>
              </p:nvSpPr>
              <p:spPr bwMode="auto">
                <a:xfrm flipV="1">
                  <a:off x="0" y="501"/>
                  <a:ext cx="220" cy="50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99"/>
                </a:solidFill>
                <a:ln w="22225">
                  <a:solidFill>
                    <a:schemeClr val="tx1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20" name="文本框 109604"/>
              <p:cNvSpPr txBox="1"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49" y="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宋体" panose="02010600030101010101" pitchFamily="2" charset="-122"/>
                    <a:ea typeface="宋体" panose="02010600030101010101" pitchFamily="2" charset="-122"/>
                  </a:rPr>
                  <a:t>乙</a:t>
                </a:r>
              </a:p>
            </p:txBody>
          </p:sp>
        </p:grpSp>
        <p:grpSp>
          <p:nvGrpSpPr>
            <p:cNvPr id="16421" name="组合 109605"/>
            <p:cNvGrpSpPr/>
            <p:nvPr>
              <p:custDataLst>
                <p:tags r:id="rId39"/>
              </p:custDataLst>
            </p:nvPr>
          </p:nvGrpSpPr>
          <p:grpSpPr>
            <a:xfrm>
              <a:off x="1104" y="960"/>
              <a:ext cx="615" cy="414"/>
              <a:chExt cx="615" cy="414"/>
            </a:xfrm>
          </p:grpSpPr>
          <p:grpSp>
            <p:nvGrpSpPr>
              <p:cNvPr id="16422" name="组合 109606"/>
              <p:cNvGrpSpPr/>
              <p:nvPr>
                <p:custDataLst>
                  <p:tags r:id="rId40"/>
                </p:custDataLst>
              </p:nvPr>
            </p:nvGrpSpPr>
            <p:grpSpPr>
              <a:xfrm rot="16176713" flipH="1">
                <a:off x="121" y="-121"/>
                <a:ext cx="160" cy="401"/>
                <a:chExt cx="220" cy="1002"/>
              </a:xfrm>
            </p:grpSpPr>
            <p:sp>
              <p:nvSpPr>
                <p:cNvPr id="16423" name="等腰三角形 109607"/>
                <p:cNvSpPr>
                  <a:spLocks noChangeArrowheads="1"/>
                </p:cNvSpPr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0" y="0"/>
                  <a:ext cx="220" cy="50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99"/>
                </a:solidFill>
                <a:ln w="22225">
                  <a:solidFill>
                    <a:schemeClr val="tx1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4" name="等腰三角形 109608"/>
                <p:cNvSpPr>
                  <a:spLocks noChangeArrowheads="1"/>
                </p:cNvSpPr>
                <p:nvPr>
                  <p:custDataLst>
                    <p:tags r:id="rId42"/>
                  </p:custDataLst>
                </p:nvPr>
              </p:nvSpPr>
              <p:spPr bwMode="auto">
                <a:xfrm flipV="1">
                  <a:off x="0" y="501"/>
                  <a:ext cx="220" cy="50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99"/>
                </a:solidFill>
                <a:ln w="22225">
                  <a:solidFill>
                    <a:schemeClr val="tx1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25" name="文本框 109609"/>
              <p:cNvSpPr txBox="1"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1" y="12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宋体" panose="02010600030101010101" pitchFamily="2" charset="-122"/>
                    <a:ea typeface="宋体" panose="02010600030101010101" pitchFamily="2" charset="-122"/>
                  </a:rPr>
                  <a:t>丙</a:t>
                </a:r>
              </a:p>
            </p:txBody>
          </p:sp>
        </p:grpSp>
        <p:grpSp>
          <p:nvGrpSpPr>
            <p:cNvPr id="16426" name="组合 109610"/>
            <p:cNvGrpSpPr/>
            <p:nvPr>
              <p:custDataLst>
                <p:tags r:id="rId44"/>
              </p:custDataLst>
            </p:nvPr>
          </p:nvGrpSpPr>
          <p:grpSpPr>
            <a:xfrm rot="16176713" flipH="1">
              <a:off x="1169" y="351"/>
              <a:ext cx="144" cy="481"/>
              <a:chExt cx="220" cy="1002"/>
            </a:xfrm>
          </p:grpSpPr>
          <p:sp>
            <p:nvSpPr>
              <p:cNvPr id="16427" name="等腰三角形 109611"/>
              <p:cNvSpPr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0" y="0"/>
                <a:ext cx="220" cy="501"/>
              </a:xfrm>
              <a:prstGeom prst="triangle">
                <a:avLst>
                  <a:gd name="adj" fmla="val 50000"/>
                </a:avLst>
              </a:prstGeom>
              <a:noFill/>
              <a:ln w="222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28" name="等腰三角形 109612"/>
              <p:cNvSpPr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 flipV="1">
                <a:off x="0" y="501"/>
                <a:ext cx="220" cy="501"/>
              </a:xfrm>
              <a:prstGeom prst="triangle">
                <a:avLst>
                  <a:gd name="adj" fmla="val 50000"/>
                </a:avLst>
              </a:prstGeom>
              <a:noFill/>
              <a:ln w="222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429" name="组合 109613"/>
            <p:cNvGrpSpPr/>
            <p:nvPr>
              <p:custDataLst>
                <p:tags r:id="rId47"/>
              </p:custDataLst>
            </p:nvPr>
          </p:nvGrpSpPr>
          <p:grpSpPr>
            <a:xfrm>
              <a:off x="2400" y="546"/>
              <a:ext cx="615" cy="414"/>
              <a:chExt cx="615" cy="414"/>
            </a:xfrm>
          </p:grpSpPr>
          <p:grpSp>
            <p:nvGrpSpPr>
              <p:cNvPr id="16430" name="组合 109614"/>
              <p:cNvGrpSpPr/>
              <p:nvPr>
                <p:custDataLst>
                  <p:tags r:id="rId48"/>
                </p:custDataLst>
              </p:nvPr>
            </p:nvGrpSpPr>
            <p:grpSpPr>
              <a:xfrm rot="16176713" flipH="1">
                <a:off x="121" y="-121"/>
                <a:ext cx="160" cy="401"/>
                <a:chExt cx="220" cy="1002"/>
              </a:xfrm>
            </p:grpSpPr>
            <p:sp>
              <p:nvSpPr>
                <p:cNvPr id="16431" name="等腰三角形 109615"/>
                <p:cNvSpPr>
                  <a:spLocks noChangeArrowheads="1"/>
                </p:cNvSpPr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0" y="0"/>
                  <a:ext cx="220" cy="50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99"/>
                </a:solidFill>
                <a:ln w="22225">
                  <a:solidFill>
                    <a:schemeClr val="tx1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2" name="等腰三角形 109616"/>
                <p:cNvSpPr>
                  <a:spLocks noChangeArrowheads="1"/>
                </p:cNvSpPr>
                <p:nvPr>
                  <p:custDataLst>
                    <p:tags r:id="rId50"/>
                  </p:custDataLst>
                </p:nvPr>
              </p:nvSpPr>
              <p:spPr bwMode="auto">
                <a:xfrm flipV="1">
                  <a:off x="0" y="501"/>
                  <a:ext cx="220" cy="50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99"/>
                </a:solidFill>
                <a:ln w="22225">
                  <a:solidFill>
                    <a:schemeClr val="tx1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 sz="24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433" name="文本框 109617"/>
              <p:cNvSpPr txBox="1"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31" y="12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宋体" panose="02010600030101010101" pitchFamily="2" charset="-122"/>
                    <a:ea typeface="宋体" panose="02010600030101010101" pitchFamily="2" charset="-122"/>
                  </a:rPr>
                  <a:t>丁</a:t>
                </a:r>
              </a:p>
            </p:txBody>
          </p:sp>
        </p:grpSp>
      </p:grpSp>
      <p:grpSp>
        <p:nvGrpSpPr>
          <p:cNvPr id="109619" name="组合 109618"/>
          <p:cNvGrpSpPr/>
          <p:nvPr>
            <p:custDataLst>
              <p:tags r:id="rId52"/>
            </p:custDataLst>
          </p:nvPr>
        </p:nvGrpSpPr>
        <p:grpSpPr>
          <a:xfrm>
            <a:off x="5302251" y="207963"/>
            <a:ext cx="6705600" cy="1828800"/>
            <a:chExt cx="3168" cy="1152"/>
          </a:xfrm>
        </p:grpSpPr>
        <p:sp>
          <p:nvSpPr>
            <p:cNvPr id="16435" name="文本框 109619"/>
            <p:cNvSpPr txBox="1"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0" y="480"/>
              <a:ext cx="2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16436" name="文本框 109620"/>
            <p:cNvSpPr txBox="1"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008" y="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16437" name="文本框 109621"/>
            <p:cNvSpPr txBox="1"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104" y="86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16438" name="文本框 109622"/>
            <p:cNvSpPr txBox="1"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1728" y="429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16439" name="文本框 109623"/>
            <p:cNvSpPr txBox="1"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2880" y="2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N</a:t>
              </a:r>
            </a:p>
          </p:txBody>
        </p:sp>
      </p:grpSp>
      <p:sp>
        <p:nvSpPr>
          <p:cNvPr id="109625" name="文本框 109624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203200" y="3167064"/>
            <a:ext cx="108712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smtClean="0">
                <a:solidFill>
                  <a:srgbClr val="FF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练</a:t>
            </a:r>
            <a:r>
              <a:rPr lang="en-US" altLang="zh-CN" sz="2400" b="1" smtClean="0">
                <a:solidFill>
                  <a:srgbClr val="FF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2400" b="1" smtClean="0">
                <a:solidFill>
                  <a:srgbClr val="FF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根据图中所示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静止</a:t>
            </a:r>
            <a:r>
              <a:rPr lang="zh-CN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小磁针所指方向，画出通电螺线管的绕线情况。</a:t>
            </a:r>
          </a:p>
        </p:txBody>
      </p:sp>
      <p:grpSp>
        <p:nvGrpSpPr>
          <p:cNvPr id="109653" name="组合 109652"/>
          <p:cNvGrpSpPr/>
          <p:nvPr>
            <p:custDataLst>
              <p:tags r:id="rId59"/>
            </p:custDataLst>
          </p:nvPr>
        </p:nvGrpSpPr>
        <p:grpSpPr>
          <a:xfrm>
            <a:off x="1432984" y="3720356"/>
            <a:ext cx="3251200" cy="2562225"/>
            <a:chOff x="672" y="2640"/>
            <a:chExt cx="1536" cy="1614"/>
          </a:xfrm>
        </p:grpSpPr>
        <p:sp>
          <p:nvSpPr>
            <p:cNvPr id="16442" name="矩形 109653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 rot="5396728">
              <a:off x="1329" y="2417"/>
              <a:ext cx="222" cy="1536"/>
            </a:xfrm>
            <a:prstGeom prst="rect">
              <a:avLst/>
            </a:prstGeom>
            <a:gradFill rotWithShape="0">
              <a:gsLst>
                <a:gs pos="0">
                  <a:srgbClr val="687882"/>
                </a:gs>
                <a:gs pos="50000">
                  <a:srgbClr val="CCECFF"/>
                </a:gs>
                <a:gs pos="100000">
                  <a:srgbClr val="687882"/>
                </a:gs>
              </a:gsLst>
              <a:lin ang="0" scaled="1"/>
            </a:gradFill>
            <a:ln w="31750">
              <a:solidFill>
                <a:srgbClr val="5F5F5F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443" name="组合 109654"/>
            <p:cNvGrpSpPr/>
            <p:nvPr>
              <p:custDataLst>
                <p:tags r:id="rId61"/>
              </p:custDataLst>
            </p:nvPr>
          </p:nvGrpSpPr>
          <p:grpSpPr>
            <a:xfrm>
              <a:off x="793" y="3833"/>
              <a:ext cx="1269" cy="421"/>
              <a:chExt cx="1269" cy="397"/>
            </a:xfrm>
          </p:grpSpPr>
          <p:sp>
            <p:nvSpPr>
              <p:cNvPr id="16444" name="直接连接符 109655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584" y="0"/>
                <a:ext cx="2" cy="397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45" name="直接连接符 109656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683" y="194"/>
                <a:ext cx="586" cy="1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46" name="直接连接符 109657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0" y="209"/>
                <a:ext cx="586" cy="1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47" name="直接连接符 109658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flipH="1">
                <a:off x="683" y="96"/>
                <a:ext cx="0" cy="2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448" name="直接连接符 109659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 flipH="1">
              <a:off x="2062" y="3265"/>
              <a:ext cx="0" cy="78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9" name="等腰三角形 109660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 rot="16200000" flipH="1">
              <a:off x="1156" y="2645"/>
              <a:ext cx="149" cy="327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0" name="等腰三角形 109661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 rot="-5400000" flipH="1" flipV="1">
              <a:off x="1480" y="2644"/>
              <a:ext cx="149" cy="326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1" name="文本框 109662"/>
            <p:cNvSpPr txBox="1"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739" y="2640"/>
              <a:ext cx="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6452" name="直接连接符 109663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 flipH="1">
              <a:off x="795" y="3630"/>
              <a:ext cx="0" cy="43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3" name="直接连接符 109664"/>
            <p:cNvSpPr>
              <a:spLocks noChangeShapeType="1"/>
            </p:cNvSpPr>
            <p:nvPr>
              <p:custDataLst>
                <p:tags r:id="rId71"/>
              </p:custDataLst>
            </p:nvPr>
          </p:nvSpPr>
          <p:spPr bwMode="auto">
            <a:xfrm flipH="1">
              <a:off x="795" y="3312"/>
              <a:ext cx="0" cy="33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9713" name="组合 109712"/>
          <p:cNvGrpSpPr/>
          <p:nvPr>
            <p:custDataLst>
              <p:tags r:id="rId72"/>
            </p:custDataLst>
          </p:nvPr>
        </p:nvGrpSpPr>
        <p:grpSpPr>
          <a:xfrm>
            <a:off x="1625600" y="4301380"/>
            <a:ext cx="2743200" cy="533400"/>
            <a:chOff x="768" y="3006"/>
            <a:chExt cx="1296" cy="336"/>
          </a:xfrm>
        </p:grpSpPr>
        <p:grpSp>
          <p:nvGrpSpPr>
            <p:cNvPr id="16455" name="组合 109665"/>
            <p:cNvGrpSpPr/>
            <p:nvPr>
              <p:custDataLst>
                <p:tags r:id="rId73"/>
              </p:custDataLst>
            </p:nvPr>
          </p:nvGrpSpPr>
          <p:grpSpPr>
            <a:xfrm>
              <a:off x="768" y="3006"/>
              <a:ext cx="1296" cy="336"/>
              <a:chExt cx="1296" cy="336"/>
            </a:xfrm>
          </p:grpSpPr>
          <p:grpSp>
            <p:nvGrpSpPr>
              <p:cNvPr id="16456" name="组合 109666"/>
              <p:cNvGrpSpPr/>
              <p:nvPr>
                <p:custDataLst>
                  <p:tags r:id="rId74"/>
                </p:custDataLst>
              </p:nvPr>
            </p:nvGrpSpPr>
            <p:grpSpPr>
              <a:xfrm>
                <a:off x="0" y="0"/>
                <a:ext cx="1161" cy="336"/>
                <a:chExt cx="1161" cy="336"/>
              </a:xfrm>
            </p:grpSpPr>
            <p:sp>
              <p:nvSpPr>
                <p:cNvPr id="16457" name="未知"/>
                <p:cNvSpPr>
                  <a:spLocks noChangeArrowheads="1"/>
                </p:cNvSpPr>
                <p:nvPr>
                  <p:custDataLst>
                    <p:tags r:id="rId75"/>
                  </p:custDataLst>
                </p:nvPr>
              </p:nvSpPr>
              <p:spPr bwMode="auto">
                <a:xfrm rot="5396728">
                  <a:off x="867" y="42"/>
                  <a:ext cx="329" cy="247"/>
                </a:xfrm>
                <a:custGeom>
                  <a:gdLst>
                    <a:gd name="T0" fmla="*/ 527 w 612"/>
                    <a:gd name="T1" fmla="*/ 0 h 405"/>
                    <a:gd name="T2" fmla="*/ 602 w 612"/>
                    <a:gd name="T3" fmla="*/ 75 h 405"/>
                    <a:gd name="T4" fmla="*/ 527 w 612"/>
                    <a:gd name="T5" fmla="*/ 150 h 405"/>
                    <a:gd name="T6" fmla="*/ 92 w 612"/>
                    <a:gd name="T7" fmla="*/ 240 h 405"/>
                    <a:gd name="T8" fmla="*/ 2 w 612"/>
                    <a:gd name="T9" fmla="*/ 330 h 405"/>
                    <a:gd name="T10" fmla="*/ 107 w 612"/>
                    <a:gd name="T11" fmla="*/ 405 h 40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58" name="未知"/>
                <p:cNvSpPr>
                  <a:spLocks noChangeArrowheads="1"/>
                </p:cNvSpPr>
                <p:nvPr>
                  <p:custDataLst>
                    <p:tags r:id="rId76"/>
                  </p:custDataLst>
                </p:nvPr>
              </p:nvSpPr>
              <p:spPr bwMode="auto">
                <a:xfrm rot="5396728">
                  <a:off x="412" y="42"/>
                  <a:ext cx="329" cy="247"/>
                </a:xfrm>
                <a:custGeom>
                  <a:gdLst>
                    <a:gd name="T0" fmla="*/ 527 w 612"/>
                    <a:gd name="T1" fmla="*/ 0 h 405"/>
                    <a:gd name="T2" fmla="*/ 602 w 612"/>
                    <a:gd name="T3" fmla="*/ 75 h 405"/>
                    <a:gd name="T4" fmla="*/ 527 w 612"/>
                    <a:gd name="T5" fmla="*/ 150 h 405"/>
                    <a:gd name="T6" fmla="*/ 92 w 612"/>
                    <a:gd name="T7" fmla="*/ 240 h 405"/>
                    <a:gd name="T8" fmla="*/ 2 w 612"/>
                    <a:gd name="T9" fmla="*/ 330 h 405"/>
                    <a:gd name="T10" fmla="*/ 107 w 612"/>
                    <a:gd name="T11" fmla="*/ 405 h 40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59" name="未知"/>
                <p:cNvSpPr>
                  <a:spLocks noChangeArrowheads="1"/>
                </p:cNvSpPr>
                <p:nvPr>
                  <p:custDataLst>
                    <p:tags r:id="rId77"/>
                  </p:custDataLst>
                </p:nvPr>
              </p:nvSpPr>
              <p:spPr bwMode="auto">
                <a:xfrm rot="5396728">
                  <a:off x="186" y="41"/>
                  <a:ext cx="329" cy="247"/>
                </a:xfrm>
                <a:custGeom>
                  <a:gdLst>
                    <a:gd name="T0" fmla="*/ 527 w 612"/>
                    <a:gd name="T1" fmla="*/ 0 h 405"/>
                    <a:gd name="T2" fmla="*/ 602 w 612"/>
                    <a:gd name="T3" fmla="*/ 75 h 405"/>
                    <a:gd name="T4" fmla="*/ 527 w 612"/>
                    <a:gd name="T5" fmla="*/ 150 h 405"/>
                    <a:gd name="T6" fmla="*/ 92 w 612"/>
                    <a:gd name="T7" fmla="*/ 240 h 405"/>
                    <a:gd name="T8" fmla="*/ 2 w 612"/>
                    <a:gd name="T9" fmla="*/ 330 h 405"/>
                    <a:gd name="T10" fmla="*/ 107 w 612"/>
                    <a:gd name="T11" fmla="*/ 405 h 40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60" name="未知"/>
                <p:cNvSpPr>
                  <a:spLocks noChangeArrowheads="1"/>
                </p:cNvSpPr>
                <p:nvPr>
                  <p:custDataLst>
                    <p:tags r:id="rId78"/>
                  </p:custDataLst>
                </p:nvPr>
              </p:nvSpPr>
              <p:spPr bwMode="auto">
                <a:xfrm rot="5396728">
                  <a:off x="-41" y="41"/>
                  <a:ext cx="329" cy="247"/>
                </a:xfrm>
                <a:custGeom>
                  <a:gdLst>
                    <a:gd name="T0" fmla="*/ 527 w 612"/>
                    <a:gd name="T1" fmla="*/ 0 h 405"/>
                    <a:gd name="T2" fmla="*/ 602 w 612"/>
                    <a:gd name="T3" fmla="*/ 75 h 405"/>
                    <a:gd name="T4" fmla="*/ 527 w 612"/>
                    <a:gd name="T5" fmla="*/ 150 h 405"/>
                    <a:gd name="T6" fmla="*/ 92 w 612"/>
                    <a:gd name="T7" fmla="*/ 240 h 405"/>
                    <a:gd name="T8" fmla="*/ 2 w 612"/>
                    <a:gd name="T9" fmla="*/ 330 h 405"/>
                    <a:gd name="T10" fmla="*/ 107 w 612"/>
                    <a:gd name="T11" fmla="*/ 405 h 40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6461" name="未知"/>
              <p:cNvSpPr>
                <a:spLocks noChangeArrowhead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1192" y="0"/>
                <a:ext cx="104" cy="336"/>
              </a:xfrm>
              <a:custGeom>
                <a:gdLst>
                  <a:gd name="T0" fmla="*/ 0 w 192"/>
                  <a:gd name="T1" fmla="*/ 96 h 528"/>
                  <a:gd name="T2" fmla="*/ 48 w 192"/>
                  <a:gd name="T3" fmla="*/ 0 h 528"/>
                  <a:gd name="T4" fmla="*/ 144 w 192"/>
                  <a:gd name="T5" fmla="*/ 0 h 528"/>
                  <a:gd name="T6" fmla="*/ 192 w 192"/>
                  <a:gd name="T7" fmla="*/ 96 h 528"/>
                  <a:gd name="T8" fmla="*/ 192 w 192"/>
                  <a:gd name="T9" fmla="*/ 528 h 52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528">
                    <a:moveTo>
                      <a:pt x="0" y="96"/>
                    </a:moveTo>
                    <a:lnTo>
                      <a:pt x="48" y="0"/>
                    </a:lnTo>
                    <a:lnTo>
                      <a:pt x="144" y="0"/>
                    </a:lnTo>
                    <a:lnTo>
                      <a:pt x="192" y="96"/>
                    </a:lnTo>
                    <a:lnTo>
                      <a:pt x="192" y="528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462" name="未知"/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 rot="5396728">
              <a:off x="1406" y="3043"/>
              <a:ext cx="329" cy="247"/>
            </a:xfrm>
            <a:custGeom>
              <a:gdLst>
                <a:gd name="T0" fmla="*/ 527 w 612"/>
                <a:gd name="T1" fmla="*/ 0 h 405"/>
                <a:gd name="T2" fmla="*/ 602 w 612"/>
                <a:gd name="T3" fmla="*/ 75 h 405"/>
                <a:gd name="T4" fmla="*/ 527 w 612"/>
                <a:gd name="T5" fmla="*/ 150 h 405"/>
                <a:gd name="T6" fmla="*/ 92 w 612"/>
                <a:gd name="T7" fmla="*/ 240 h 405"/>
                <a:gd name="T8" fmla="*/ 2 w 612"/>
                <a:gd name="T9" fmla="*/ 330 h 405"/>
                <a:gd name="T10" fmla="*/ 107 w 612"/>
                <a:gd name="T11" fmla="*/ 405 h 40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9674" name="组合 109673"/>
          <p:cNvGrpSpPr/>
          <p:nvPr>
            <p:custDataLst>
              <p:tags r:id="rId81"/>
            </p:custDataLst>
          </p:nvPr>
        </p:nvGrpSpPr>
        <p:grpSpPr>
          <a:xfrm>
            <a:off x="7554384" y="3948955"/>
            <a:ext cx="3149600" cy="2209800"/>
            <a:chOff x="3408" y="1680"/>
            <a:chExt cx="1488" cy="1392"/>
          </a:xfrm>
        </p:grpSpPr>
        <p:grpSp>
          <p:nvGrpSpPr>
            <p:cNvPr id="16464" name="组合 109674"/>
            <p:cNvGrpSpPr/>
            <p:nvPr>
              <p:custDataLst>
                <p:tags r:id="rId82"/>
              </p:custDataLst>
            </p:nvPr>
          </p:nvGrpSpPr>
          <p:grpSpPr>
            <a:xfrm>
              <a:off x="3408" y="1680"/>
              <a:ext cx="1488" cy="1392"/>
              <a:chOff x="3408" y="1680"/>
              <a:chExt cx="1488" cy="1392"/>
            </a:xfrm>
          </p:grpSpPr>
          <p:grpSp>
            <p:nvGrpSpPr>
              <p:cNvPr id="16465" name="组合 109675"/>
              <p:cNvGrpSpPr/>
              <p:nvPr>
                <p:custDataLst>
                  <p:tags r:id="rId83"/>
                </p:custDataLst>
              </p:nvPr>
            </p:nvGrpSpPr>
            <p:grpSpPr>
              <a:xfrm>
                <a:off x="3408" y="1680"/>
                <a:ext cx="300" cy="1392"/>
                <a:chExt cx="300" cy="1392"/>
              </a:xfrm>
            </p:grpSpPr>
            <p:grpSp>
              <p:nvGrpSpPr>
                <p:cNvPr id="16466" name="组合 109676"/>
                <p:cNvGrpSpPr/>
                <p:nvPr>
                  <p:custDataLst>
                    <p:tags r:id="rId84"/>
                  </p:custDataLst>
                </p:nvPr>
              </p:nvGrpSpPr>
              <p:grpSpPr>
                <a:xfrm>
                  <a:off x="0" y="0"/>
                  <a:ext cx="286" cy="1392"/>
                  <a:chExt cx="286" cy="1392"/>
                </a:xfrm>
              </p:grpSpPr>
              <p:sp>
                <p:nvSpPr>
                  <p:cNvPr id="16467" name="矩形 109677"/>
                  <p:cNvSpPr>
                    <a:spLocks noChangeArrowheads="1"/>
                  </p:cNvSpPr>
                  <p:nvPr>
                    <p:custDataLst>
                      <p:tags r:id="rId85"/>
                    </p:custDataLst>
                  </p:nvPr>
                </p:nvSpPr>
                <p:spPr bwMode="auto">
                  <a:xfrm rot="10788826">
                    <a:off x="0" y="0"/>
                    <a:ext cx="286" cy="139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687882"/>
                      </a:gs>
                      <a:gs pos="50000">
                        <a:srgbClr val="CCECFF"/>
                      </a:gs>
                      <a:gs pos="100000">
                        <a:srgbClr val="687882"/>
                      </a:gs>
                    </a:gsLst>
                    <a:lin ang="0" scaled="1"/>
                  </a:gradFill>
                  <a:ln w="31750">
                    <a:solidFill>
                      <a:srgbClr val="5F5F5F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6468" name="组合 109678"/>
                  <p:cNvGrpSpPr/>
                  <p:nvPr>
                    <p:custDataLst>
                      <p:tags r:id="rId86"/>
                    </p:custDataLst>
                  </p:nvPr>
                </p:nvGrpSpPr>
                <p:grpSpPr>
                  <a:xfrm rot="6965" flipH="1">
                    <a:off x="56" y="336"/>
                    <a:ext cx="170" cy="591"/>
                    <a:chExt cx="220" cy="1002"/>
                  </a:xfrm>
                </p:grpSpPr>
                <p:sp>
                  <p:nvSpPr>
                    <p:cNvPr id="16469" name="等腰三角形 109679"/>
                    <p:cNvSpPr>
                      <a:spLocks noChangeArrowheads="1"/>
                    </p:cNvSpPr>
                    <p:nvPr>
                      <p:custDataLst>
                        <p:tags r:id="rId87"/>
                      </p:custDataLst>
                    </p:nvPr>
                  </p:nvSpPr>
                  <p:spPr bwMode="auto">
                    <a:xfrm>
                      <a:off x="0" y="0"/>
                      <a:ext cx="220" cy="501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rgbClr val="FF6600"/>
                    </a:solidFill>
                    <a:ln w="9525">
                      <a:solidFill>
                        <a:srgbClr val="FF6600"/>
                      </a:solidFill>
                      <a:miter lim="800000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470" name="等腰三角形 109680"/>
                    <p:cNvSpPr>
                      <a:spLocks noChangeArrowheads="1"/>
                    </p:cNvSpPr>
                    <p:nvPr>
                      <p:custDataLst>
                        <p:tags r:id="rId88"/>
                      </p:custDataLst>
                    </p:nvPr>
                  </p:nvSpPr>
                  <p:spPr bwMode="auto">
                    <a:xfrm flipV="1">
                      <a:off x="0" y="501"/>
                      <a:ext cx="220" cy="501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rgbClr val="0000FF"/>
                    </a:solidFill>
                    <a:ln w="9525">
                      <a:solidFill>
                        <a:srgbClr val="0000FF"/>
                      </a:solidFill>
                      <a:miter lim="800000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6471" name="文本框 109681"/>
                <p:cNvSpPr txBox="1">
                  <a:spLocks noChangeArrowheads="1"/>
                </p:cNvSpPr>
                <p:nvPr>
                  <p:custDataLst>
                    <p:tags r:id="rId89"/>
                  </p:custDataLst>
                </p:nvPr>
              </p:nvSpPr>
              <p:spPr bwMode="auto">
                <a:xfrm>
                  <a:off x="18" y="48"/>
                  <a:ext cx="28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latin typeface="Times New Roman" panose="02020603050405020304" pitchFamily="18" charset="0"/>
                    </a:rPr>
                    <a:t>N</a:t>
                  </a:r>
                </a:p>
              </p:txBody>
            </p:sp>
          </p:grpSp>
          <p:grpSp>
            <p:nvGrpSpPr>
              <p:cNvPr id="16472" name="组合 109682"/>
              <p:cNvGrpSpPr/>
              <p:nvPr>
                <p:custDataLst>
                  <p:tags r:id="rId90"/>
                </p:custDataLst>
              </p:nvPr>
            </p:nvGrpSpPr>
            <p:grpSpPr>
              <a:xfrm rot="-5360847">
                <a:off x="4129" y="2160"/>
                <a:ext cx="1056" cy="467"/>
                <a:chExt cx="1269" cy="397"/>
              </a:xfrm>
            </p:grpSpPr>
            <p:sp>
              <p:nvSpPr>
                <p:cNvPr id="16473" name="直接连接符 109683"/>
                <p:cNvSpPr>
                  <a:spLocks noChangeShapeType="1"/>
                </p:cNvSpPr>
                <p:nvPr>
                  <p:custDataLst>
                    <p:tags r:id="rId91"/>
                  </p:custDataLst>
                </p:nvPr>
              </p:nvSpPr>
              <p:spPr bwMode="auto">
                <a:xfrm>
                  <a:off x="584" y="0"/>
                  <a:ext cx="2" cy="397"/>
                </a:xfrm>
                <a:prstGeom prst="line">
                  <a:avLst/>
                </a:prstGeom>
                <a:noFill/>
                <a:ln w="222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74" name="直接连接符 109684"/>
                <p:cNvSpPr>
                  <a:spLocks noChangeShapeType="1"/>
                </p:cNvSpPr>
                <p:nvPr>
                  <p:custDataLst>
                    <p:tags r:id="rId92"/>
                  </p:custDataLst>
                </p:nvPr>
              </p:nvSpPr>
              <p:spPr bwMode="auto">
                <a:xfrm>
                  <a:off x="683" y="194"/>
                  <a:ext cx="586" cy="1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75" name="直接连接符 109685"/>
                <p:cNvSpPr>
                  <a:spLocks noChangeShapeType="1"/>
                </p:cNvSpPr>
                <p:nvPr>
                  <p:custDataLst>
                    <p:tags r:id="rId93"/>
                  </p:custDataLst>
                </p:nvPr>
              </p:nvSpPr>
              <p:spPr bwMode="auto">
                <a:xfrm flipH="1">
                  <a:off x="0" y="209"/>
                  <a:ext cx="586" cy="1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76" name="直接连接符 109686"/>
                <p:cNvSpPr>
                  <a:spLocks noChangeShapeType="1"/>
                </p:cNvSpPr>
                <p:nvPr>
                  <p:custDataLst>
                    <p:tags r:id="rId94"/>
                  </p:custDataLst>
                </p:nvPr>
              </p:nvSpPr>
              <p:spPr bwMode="auto">
                <a:xfrm flipH="1">
                  <a:off x="683" y="96"/>
                  <a:ext cx="0" cy="22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6477" name="直接连接符 109687"/>
              <p:cNvSpPr>
                <a:spLocks noChangeShapeType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695" y="1881"/>
                <a:ext cx="96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8" name="直接连接符 109688"/>
              <p:cNvSpPr>
                <a:spLocks noChangeShapeType="1"/>
              </p:cNvSpPr>
              <p:nvPr>
                <p:custDataLst>
                  <p:tags r:id="rId96"/>
                </p:custDataLst>
              </p:nvPr>
            </p:nvSpPr>
            <p:spPr bwMode="auto">
              <a:xfrm flipH="1">
                <a:off x="3696" y="2919"/>
                <a:ext cx="432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479" name="直接连接符 109689"/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>
              <a:off x="4089" y="2919"/>
              <a:ext cx="57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9691" name="组合 109690"/>
          <p:cNvGrpSpPr/>
          <p:nvPr>
            <p:custDataLst>
              <p:tags r:id="rId98"/>
            </p:custDataLst>
          </p:nvPr>
        </p:nvGrpSpPr>
        <p:grpSpPr>
          <a:xfrm>
            <a:off x="7342717" y="4274393"/>
            <a:ext cx="1024467" cy="1681162"/>
            <a:chExt cx="484" cy="1059"/>
          </a:xfrm>
        </p:grpSpPr>
        <p:grpSp>
          <p:nvGrpSpPr>
            <p:cNvPr id="16481" name="组合 109691"/>
            <p:cNvGrpSpPr/>
            <p:nvPr>
              <p:custDataLst>
                <p:tags r:id="rId99"/>
              </p:custDataLst>
            </p:nvPr>
          </p:nvGrpSpPr>
          <p:grpSpPr>
            <a:xfrm>
              <a:off x="0" y="129"/>
              <a:ext cx="482" cy="930"/>
              <a:chExt cx="482" cy="930"/>
            </a:xfrm>
          </p:grpSpPr>
          <p:sp>
            <p:nvSpPr>
              <p:cNvPr id="16482" name="未知"/>
              <p:cNvSpPr>
                <a:spLocks noChangeArrowheads="1"/>
              </p:cNvSpPr>
              <p:nvPr>
                <p:custDataLst>
                  <p:tags r:id="rId100"/>
                </p:custDataLst>
              </p:nvPr>
            </p:nvSpPr>
            <p:spPr bwMode="auto">
              <a:xfrm rot="-102715">
                <a:off x="0" y="0"/>
                <a:ext cx="471" cy="202"/>
              </a:xfrm>
              <a:custGeom>
                <a:gdLst>
                  <a:gd name="T0" fmla="*/ 527 w 612"/>
                  <a:gd name="T1" fmla="*/ 0 h 405"/>
                  <a:gd name="T2" fmla="*/ 602 w 612"/>
                  <a:gd name="T3" fmla="*/ 75 h 405"/>
                  <a:gd name="T4" fmla="*/ 527 w 612"/>
                  <a:gd name="T5" fmla="*/ 150 h 405"/>
                  <a:gd name="T6" fmla="*/ 92 w 612"/>
                  <a:gd name="T7" fmla="*/ 240 h 405"/>
                  <a:gd name="T8" fmla="*/ 2 w 612"/>
                  <a:gd name="T9" fmla="*/ 330 h 405"/>
                  <a:gd name="T10" fmla="*/ 107 w 612"/>
                  <a:gd name="T11" fmla="*/ 405 h 40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2" h="405">
                    <a:moveTo>
                      <a:pt x="527" y="0"/>
                    </a:moveTo>
                    <a:cubicBezTo>
                      <a:pt x="539" y="12"/>
                      <a:pt x="602" y="50"/>
                      <a:pt x="602" y="75"/>
                    </a:cubicBezTo>
                    <a:cubicBezTo>
                      <a:pt x="602" y="100"/>
                      <a:pt x="612" y="123"/>
                      <a:pt x="527" y="150"/>
                    </a:cubicBezTo>
                    <a:cubicBezTo>
                      <a:pt x="442" y="177"/>
                      <a:pt x="179" y="210"/>
                      <a:pt x="92" y="240"/>
                    </a:cubicBezTo>
                    <a:cubicBezTo>
                      <a:pt x="5" y="270"/>
                      <a:pt x="0" y="303"/>
                      <a:pt x="2" y="330"/>
                    </a:cubicBezTo>
                    <a:cubicBezTo>
                      <a:pt x="4" y="357"/>
                      <a:pt x="85" y="390"/>
                      <a:pt x="107" y="405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3" name="未知"/>
              <p:cNvSpPr>
                <a:spLocks noChangeArrowheads="1"/>
              </p:cNvSpPr>
              <p:nvPr>
                <p:custDataLst>
                  <p:tags r:id="rId101"/>
                </p:custDataLst>
              </p:nvPr>
            </p:nvSpPr>
            <p:spPr bwMode="auto">
              <a:xfrm rot="-102715">
                <a:off x="7" y="240"/>
                <a:ext cx="471" cy="202"/>
              </a:xfrm>
              <a:custGeom>
                <a:gdLst>
                  <a:gd name="T0" fmla="*/ 527 w 612"/>
                  <a:gd name="T1" fmla="*/ 0 h 405"/>
                  <a:gd name="T2" fmla="*/ 602 w 612"/>
                  <a:gd name="T3" fmla="*/ 75 h 405"/>
                  <a:gd name="T4" fmla="*/ 527 w 612"/>
                  <a:gd name="T5" fmla="*/ 150 h 405"/>
                  <a:gd name="T6" fmla="*/ 92 w 612"/>
                  <a:gd name="T7" fmla="*/ 240 h 405"/>
                  <a:gd name="T8" fmla="*/ 2 w 612"/>
                  <a:gd name="T9" fmla="*/ 330 h 405"/>
                  <a:gd name="T10" fmla="*/ 107 w 612"/>
                  <a:gd name="T11" fmla="*/ 405 h 40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2" h="405">
                    <a:moveTo>
                      <a:pt x="527" y="0"/>
                    </a:moveTo>
                    <a:cubicBezTo>
                      <a:pt x="539" y="12"/>
                      <a:pt x="602" y="50"/>
                      <a:pt x="602" y="75"/>
                    </a:cubicBezTo>
                    <a:cubicBezTo>
                      <a:pt x="602" y="100"/>
                      <a:pt x="612" y="123"/>
                      <a:pt x="527" y="150"/>
                    </a:cubicBezTo>
                    <a:cubicBezTo>
                      <a:pt x="442" y="177"/>
                      <a:pt x="179" y="210"/>
                      <a:pt x="92" y="240"/>
                    </a:cubicBezTo>
                    <a:cubicBezTo>
                      <a:pt x="5" y="270"/>
                      <a:pt x="0" y="303"/>
                      <a:pt x="2" y="330"/>
                    </a:cubicBezTo>
                    <a:cubicBezTo>
                      <a:pt x="4" y="357"/>
                      <a:pt x="85" y="390"/>
                      <a:pt x="107" y="405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4" name="未知"/>
              <p:cNvSpPr>
                <a:spLocks noChangeArrowheads="1"/>
              </p:cNvSpPr>
              <p:nvPr>
                <p:custDataLst>
                  <p:tags r:id="rId102"/>
                </p:custDataLst>
              </p:nvPr>
            </p:nvSpPr>
            <p:spPr bwMode="auto">
              <a:xfrm rot="-102715">
                <a:off x="4" y="481"/>
                <a:ext cx="471" cy="202"/>
              </a:xfrm>
              <a:custGeom>
                <a:gdLst>
                  <a:gd name="T0" fmla="*/ 527 w 612"/>
                  <a:gd name="T1" fmla="*/ 0 h 405"/>
                  <a:gd name="T2" fmla="*/ 602 w 612"/>
                  <a:gd name="T3" fmla="*/ 75 h 405"/>
                  <a:gd name="T4" fmla="*/ 527 w 612"/>
                  <a:gd name="T5" fmla="*/ 150 h 405"/>
                  <a:gd name="T6" fmla="*/ 92 w 612"/>
                  <a:gd name="T7" fmla="*/ 240 h 405"/>
                  <a:gd name="T8" fmla="*/ 2 w 612"/>
                  <a:gd name="T9" fmla="*/ 330 h 405"/>
                  <a:gd name="T10" fmla="*/ 107 w 612"/>
                  <a:gd name="T11" fmla="*/ 405 h 40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2" h="405">
                    <a:moveTo>
                      <a:pt x="527" y="0"/>
                    </a:moveTo>
                    <a:cubicBezTo>
                      <a:pt x="539" y="12"/>
                      <a:pt x="602" y="50"/>
                      <a:pt x="602" y="75"/>
                    </a:cubicBezTo>
                    <a:cubicBezTo>
                      <a:pt x="602" y="100"/>
                      <a:pt x="612" y="123"/>
                      <a:pt x="527" y="150"/>
                    </a:cubicBezTo>
                    <a:cubicBezTo>
                      <a:pt x="442" y="177"/>
                      <a:pt x="179" y="210"/>
                      <a:pt x="92" y="240"/>
                    </a:cubicBezTo>
                    <a:cubicBezTo>
                      <a:pt x="5" y="270"/>
                      <a:pt x="0" y="303"/>
                      <a:pt x="2" y="330"/>
                    </a:cubicBezTo>
                    <a:cubicBezTo>
                      <a:pt x="4" y="357"/>
                      <a:pt x="85" y="390"/>
                      <a:pt x="107" y="405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5" name="未知"/>
              <p:cNvSpPr>
                <a:spLocks noChangeArrowheads="1"/>
              </p:cNvSpPr>
              <p:nvPr>
                <p:custDataLst>
                  <p:tags r:id="rId103"/>
                </p:custDataLst>
              </p:nvPr>
            </p:nvSpPr>
            <p:spPr bwMode="auto">
              <a:xfrm rot="-102715">
                <a:off x="11" y="728"/>
                <a:ext cx="471" cy="202"/>
              </a:xfrm>
              <a:custGeom>
                <a:gdLst>
                  <a:gd name="T0" fmla="*/ 527 w 612"/>
                  <a:gd name="T1" fmla="*/ 0 h 405"/>
                  <a:gd name="T2" fmla="*/ 602 w 612"/>
                  <a:gd name="T3" fmla="*/ 75 h 405"/>
                  <a:gd name="T4" fmla="*/ 527 w 612"/>
                  <a:gd name="T5" fmla="*/ 150 h 405"/>
                  <a:gd name="T6" fmla="*/ 92 w 612"/>
                  <a:gd name="T7" fmla="*/ 240 h 405"/>
                  <a:gd name="T8" fmla="*/ 2 w 612"/>
                  <a:gd name="T9" fmla="*/ 330 h 405"/>
                  <a:gd name="T10" fmla="*/ 107 w 612"/>
                  <a:gd name="T11" fmla="*/ 405 h 40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2" h="405">
                    <a:moveTo>
                      <a:pt x="527" y="0"/>
                    </a:moveTo>
                    <a:cubicBezTo>
                      <a:pt x="539" y="12"/>
                      <a:pt x="602" y="50"/>
                      <a:pt x="602" y="75"/>
                    </a:cubicBezTo>
                    <a:cubicBezTo>
                      <a:pt x="602" y="100"/>
                      <a:pt x="612" y="123"/>
                      <a:pt x="527" y="150"/>
                    </a:cubicBezTo>
                    <a:cubicBezTo>
                      <a:pt x="442" y="177"/>
                      <a:pt x="179" y="210"/>
                      <a:pt x="92" y="240"/>
                    </a:cubicBezTo>
                    <a:cubicBezTo>
                      <a:pt x="5" y="270"/>
                      <a:pt x="0" y="303"/>
                      <a:pt x="2" y="330"/>
                    </a:cubicBezTo>
                    <a:cubicBezTo>
                      <a:pt x="4" y="357"/>
                      <a:pt x="85" y="390"/>
                      <a:pt x="107" y="405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486" name="未知"/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 rot="-5499445">
              <a:off x="198" y="-198"/>
              <a:ext cx="85" cy="481"/>
            </a:xfrm>
            <a:custGeom>
              <a:gdLst>
                <a:gd name="T0" fmla="*/ 0 w 192"/>
                <a:gd name="T1" fmla="*/ 96 h 528"/>
                <a:gd name="T2" fmla="*/ 48 w 192"/>
                <a:gd name="T3" fmla="*/ 0 h 528"/>
                <a:gd name="T4" fmla="*/ 144 w 192"/>
                <a:gd name="T5" fmla="*/ 0 h 528"/>
                <a:gd name="T6" fmla="*/ 192 w 192"/>
                <a:gd name="T7" fmla="*/ 96 h 528"/>
                <a:gd name="T8" fmla="*/ 192 w 192"/>
                <a:gd name="T9" fmla="*/ 528 h 5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528">
                  <a:moveTo>
                    <a:pt x="0" y="96"/>
                  </a:moveTo>
                  <a:lnTo>
                    <a:pt x="48" y="0"/>
                  </a:lnTo>
                  <a:lnTo>
                    <a:pt x="144" y="0"/>
                  </a:lnTo>
                  <a:lnTo>
                    <a:pt x="192" y="96"/>
                  </a:lnTo>
                  <a:lnTo>
                    <a:pt x="192" y="52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3503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9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0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0"/>
                                        <p:tgtEl>
                                          <p:spTgt spid="10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2" grpId="0"/>
      <p:bldP spid="109593" grpId="0"/>
      <p:bldP spid="109594" grpId="0"/>
      <p:bldP spid="1096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9457" name="矩形 18944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9259" y="653162"/>
            <a:ext cx="105134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练</a:t>
            </a:r>
            <a:r>
              <a:rPr lang="en-US" altLang="zh-CN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b="1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在图中，已知磁场的方向，试画出产生相应磁场的电流方向</a:t>
            </a:r>
          </a:p>
        </p:txBody>
      </p:sp>
      <p:pic>
        <p:nvPicPr>
          <p:cNvPr id="26" name="图片 189442" descr="HWOCRTEMP_ROC160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lum bright="-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9810" y="4076700"/>
            <a:ext cx="1547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189443" descr="HWOCRTEMP_ROC150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>
            <a:lum bright="-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8198" y="1952625"/>
            <a:ext cx="1476375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189444" descr="HWOCRTEMP_ROC180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>
            <a:lum bright="-42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3298" y="1989138"/>
            <a:ext cx="15843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189445" descr="HWOCRTEMP_ROC130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4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895" y="1881188"/>
            <a:ext cx="1692275" cy="118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189446" descr="HWOCRTEMP_ROC30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>
            <a:lum bright="-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" r="57126" b="35468"/>
          <a:stretch>
            <a:fillRect/>
          </a:stretch>
        </p:blipFill>
        <p:spPr bwMode="auto">
          <a:xfrm>
            <a:off x="4951223" y="4113213"/>
            <a:ext cx="2124075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组合 189447"/>
          <p:cNvGrpSpPr/>
          <p:nvPr>
            <p:custDataLst>
              <p:tags r:id="rId14"/>
            </p:custDataLst>
          </p:nvPr>
        </p:nvGrpSpPr>
        <p:grpSpPr>
          <a:xfrm>
            <a:off x="7291198" y="3860800"/>
            <a:ext cx="1533525" cy="1943100"/>
            <a:chOff x="4127" y="2432"/>
            <a:chExt cx="966" cy="1224"/>
          </a:xfrm>
        </p:grpSpPr>
        <p:pic>
          <p:nvPicPr>
            <p:cNvPr id="32" name="图片 189448" descr="HWOCRTEMP_ROC30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12">
              <a:lum bright="-30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63" r="8032" b="15244"/>
            <a:stretch>
              <a:fillRect/>
            </a:stretch>
          </p:blipFill>
          <p:spPr bwMode="auto">
            <a:xfrm>
              <a:off x="4127" y="2432"/>
              <a:ext cx="966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文本框 189449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218" y="2807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a typeface="黑体" panose="02010609060101010101" pitchFamily="49" charset="-122"/>
                </a:rPr>
                <a:t>N</a:t>
              </a:r>
            </a:p>
          </p:txBody>
        </p:sp>
        <p:sp>
          <p:nvSpPr>
            <p:cNvPr id="34" name="文本框 189450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209" y="3034"/>
              <a:ext cx="1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a typeface="黑体" panose="02010609060101010101" pitchFamily="49" charset="-122"/>
                </a:rPr>
                <a:t>S</a:t>
              </a:r>
            </a:p>
          </p:txBody>
        </p:sp>
      </p:grpSp>
      <p:sp>
        <p:nvSpPr>
          <p:cNvPr id="35" name="直接连接符 34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>
            <a:off x="3295460" y="2312988"/>
            <a:ext cx="0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直接连接符 35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H="1">
            <a:off x="4878198" y="2241550"/>
            <a:ext cx="0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直接连接符 36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6319648" y="2205038"/>
            <a:ext cx="0" cy="6111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直接连接符 37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 flipV="1">
            <a:off x="5311585" y="1952625"/>
            <a:ext cx="6127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直接连接符 38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5346510" y="3105150"/>
            <a:ext cx="57626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直接连接符 39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V="1">
            <a:off x="2323910" y="5408613"/>
            <a:ext cx="57626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直接连接符 40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 flipV="1">
            <a:off x="2287398" y="4257675"/>
            <a:ext cx="6127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直接连接符 41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H="1" flipV="1">
            <a:off x="6067235" y="5229225"/>
            <a:ext cx="0" cy="6111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直接连接符 42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H="1">
            <a:off x="5203635" y="5192713"/>
            <a:ext cx="0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直接连接符 43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H="1" flipV="1">
            <a:off x="7975410" y="3933825"/>
            <a:ext cx="6127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直接连接符 44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V="1">
            <a:off x="7903973" y="5661025"/>
            <a:ext cx="57626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文本框 189462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491783" y="224155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</a:p>
        </p:txBody>
      </p:sp>
      <p:sp>
        <p:nvSpPr>
          <p:cNvPr id="47" name="文本框 189463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677646" y="2001931"/>
            <a:ext cx="560484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480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endParaRPr lang="en-US" altLang="zh-CN" sz="480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296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36194" name="矩形 136193"/>
          <p:cNvSpPr/>
          <p:nvPr>
            <p:custDataLst>
              <p:tags r:id="rId3"/>
            </p:custDataLst>
          </p:nvPr>
        </p:nvSpPr>
        <p:spPr>
          <a:xfrm>
            <a:off x="190501" y="241588"/>
            <a:ext cx="11599717" cy="10668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indent="716280"/>
            <a:r>
              <a:rPr lang="zh-CN" altLang="en-US" sz="3200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pitchFamily="49" charset="-122"/>
                <a:cs typeface="+mn-ea"/>
              </a:rPr>
              <a:t>假设地球的磁场是由于地球带某种电荷而又绕地轴自转产生的，你认为地球带有何种电荷？</a:t>
            </a:r>
            <a:endParaRPr lang="zh-CN" altLang="en-US" sz="3200" noProof="1">
              <a:effectLst>
                <a:outerShdw blurRad="38100" dist="38100" dir="2700000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pic>
        <p:nvPicPr>
          <p:cNvPr id="8" name="图片 136194" descr="地磁场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7100" y="1017588"/>
            <a:ext cx="5475288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任意多边形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488363" y="6010275"/>
            <a:ext cx="969962" cy="374650"/>
          </a:xfrm>
          <a:custGeom>
            <a:gdLst>
              <a:gd name="T0" fmla="*/ 32098 w 43200"/>
              <a:gd name="T1" fmla="*/ 905 h 41383"/>
              <a:gd name="T2" fmla="*/ 43200 w 43200"/>
              <a:gd name="T3" fmla="*/ 19782 h 41383"/>
              <a:gd name="T4" fmla="*/ 21600 w 43200"/>
              <a:gd name="T5" fmla="*/ 41382 h 41383"/>
              <a:gd name="T6" fmla="*/ 0 w 43200"/>
              <a:gd name="T7" fmla="*/ 19782 h 41383"/>
              <a:gd name="T8" fmla="*/ 12921 w 43200"/>
              <a:gd name="T9" fmla="*/ -4 h 41383"/>
              <a:gd name="T10" fmla="*/ 12928 w 43200"/>
              <a:gd name="T11" fmla="*/ 0 h 41383"/>
              <a:gd name="T12" fmla="*/ 7524 w 43200"/>
              <a:gd name="T13" fmla="*/ 15617 h 41383"/>
              <a:gd name="T14" fmla="*/ 1973 w 43200"/>
              <a:gd name="T15" fmla="*/ -4622 h 41383"/>
              <a:gd name="T16" fmla="*/ 7524 w 43200"/>
              <a:gd name="T17" fmla="*/ -24861 h 41383"/>
              <a:gd name="T18" fmla="*/ 13075 w 43200"/>
              <a:gd name="T19" fmla="*/ -4622 h 41383"/>
              <a:gd name="T20" fmla="*/ 13000 w 43200"/>
              <a:gd name="T21" fmla="*/ -1280 h 41383"/>
              <a:gd name="T22" fmla="*/ 32098 w 43200"/>
              <a:gd name="T23" fmla="*/ 905 h 41383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00" h="41383" fill="none">
                <a:moveTo>
                  <a:pt x="32098" y="905"/>
                </a:moveTo>
                <a:cubicBezTo>
                  <a:pt x="38722" y="4593"/>
                  <a:pt x="43200" y="11665"/>
                  <a:pt x="43200" y="19782"/>
                </a:cubicBezTo>
                <a:cubicBezTo>
                  <a:pt x="43200" y="31711"/>
                  <a:pt x="33529" y="41382"/>
                  <a:pt x="21600" y="41382"/>
                </a:cubicBezTo>
                <a:cubicBezTo>
                  <a:pt x="9671" y="41382"/>
                  <a:pt x="0" y="31711"/>
                  <a:pt x="0" y="19782"/>
                </a:cubicBezTo>
                <a:cubicBezTo>
                  <a:pt x="0" y="10939"/>
                  <a:pt x="5314" y="3337"/>
                  <a:pt x="12921" y="-4"/>
                </a:cubicBezTo>
              </a:path>
              <a:path w="43200" h="41383" stroke="0">
                <a:moveTo>
                  <a:pt x="12928" y="0"/>
                </a:moveTo>
                <a:cubicBezTo>
                  <a:pt x="12354" y="8956"/>
                  <a:pt x="10153" y="15617"/>
                  <a:pt x="7524" y="15617"/>
                </a:cubicBezTo>
                <a:cubicBezTo>
                  <a:pt x="4458" y="15617"/>
                  <a:pt x="1973" y="6556"/>
                  <a:pt x="1973" y="-4622"/>
                </a:cubicBezTo>
                <a:cubicBezTo>
                  <a:pt x="1973" y="-15800"/>
                  <a:pt x="4458" y="-24861"/>
                  <a:pt x="7524" y="-24861"/>
                </a:cubicBezTo>
                <a:cubicBezTo>
                  <a:pt x="10590" y="-24861"/>
                  <a:pt x="13075" y="-15800"/>
                  <a:pt x="13075" y="-4622"/>
                </a:cubicBezTo>
                <a:cubicBezTo>
                  <a:pt x="13075" y="-3481"/>
                  <a:pt x="13049" y="-2363"/>
                  <a:pt x="13000" y="-1280"/>
                </a:cubicBezTo>
                <a:lnTo>
                  <a:pt x="32098" y="905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  <a:round/>
            <a:head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51850" y="1152525"/>
            <a:ext cx="969963" cy="374650"/>
          </a:xfrm>
          <a:custGeom>
            <a:gdLst>
              <a:gd name="T0" fmla="*/ 32098 w 43200"/>
              <a:gd name="T1" fmla="*/ 905 h 41383"/>
              <a:gd name="T2" fmla="*/ 43200 w 43200"/>
              <a:gd name="T3" fmla="*/ 19782 h 41383"/>
              <a:gd name="T4" fmla="*/ 21600 w 43200"/>
              <a:gd name="T5" fmla="*/ 41382 h 41383"/>
              <a:gd name="T6" fmla="*/ 0 w 43200"/>
              <a:gd name="T7" fmla="*/ 19782 h 41383"/>
              <a:gd name="T8" fmla="*/ 12921 w 43200"/>
              <a:gd name="T9" fmla="*/ -4 h 41383"/>
              <a:gd name="T10" fmla="*/ 12928 w 43200"/>
              <a:gd name="T11" fmla="*/ 0 h 41383"/>
              <a:gd name="T12" fmla="*/ 7524 w 43200"/>
              <a:gd name="T13" fmla="*/ 15617 h 41383"/>
              <a:gd name="T14" fmla="*/ 1973 w 43200"/>
              <a:gd name="T15" fmla="*/ -4622 h 41383"/>
              <a:gd name="T16" fmla="*/ 7524 w 43200"/>
              <a:gd name="T17" fmla="*/ -24861 h 41383"/>
              <a:gd name="T18" fmla="*/ 13075 w 43200"/>
              <a:gd name="T19" fmla="*/ -4622 h 41383"/>
              <a:gd name="T20" fmla="*/ 13000 w 43200"/>
              <a:gd name="T21" fmla="*/ -1280 h 41383"/>
              <a:gd name="T22" fmla="*/ 32098 w 43200"/>
              <a:gd name="T23" fmla="*/ 905 h 41383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00" h="41383" fill="none">
                <a:moveTo>
                  <a:pt x="32098" y="905"/>
                </a:moveTo>
                <a:cubicBezTo>
                  <a:pt x="38722" y="4593"/>
                  <a:pt x="43200" y="11665"/>
                  <a:pt x="43200" y="19782"/>
                </a:cubicBezTo>
                <a:cubicBezTo>
                  <a:pt x="43200" y="31711"/>
                  <a:pt x="33529" y="41382"/>
                  <a:pt x="21600" y="41382"/>
                </a:cubicBezTo>
                <a:cubicBezTo>
                  <a:pt x="9671" y="41382"/>
                  <a:pt x="0" y="31711"/>
                  <a:pt x="0" y="19782"/>
                </a:cubicBezTo>
                <a:cubicBezTo>
                  <a:pt x="0" y="10939"/>
                  <a:pt x="5314" y="3337"/>
                  <a:pt x="12921" y="-4"/>
                </a:cubicBezTo>
              </a:path>
              <a:path w="43200" h="41383" stroke="0">
                <a:moveTo>
                  <a:pt x="12928" y="0"/>
                </a:moveTo>
                <a:cubicBezTo>
                  <a:pt x="12354" y="8956"/>
                  <a:pt x="10153" y="15617"/>
                  <a:pt x="7524" y="15617"/>
                </a:cubicBezTo>
                <a:cubicBezTo>
                  <a:pt x="4458" y="15617"/>
                  <a:pt x="1973" y="6556"/>
                  <a:pt x="1973" y="-4622"/>
                </a:cubicBezTo>
                <a:cubicBezTo>
                  <a:pt x="1973" y="-15800"/>
                  <a:pt x="4458" y="-24861"/>
                  <a:pt x="7524" y="-24861"/>
                </a:cubicBezTo>
                <a:cubicBezTo>
                  <a:pt x="10590" y="-24861"/>
                  <a:pt x="13075" y="-15800"/>
                  <a:pt x="13075" y="-4622"/>
                </a:cubicBezTo>
                <a:cubicBezTo>
                  <a:pt x="13075" y="-3481"/>
                  <a:pt x="13049" y="-2363"/>
                  <a:pt x="13000" y="-1280"/>
                </a:cubicBezTo>
                <a:lnTo>
                  <a:pt x="32098" y="905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  <a:round/>
            <a:head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2335306" y="3425079"/>
            <a:ext cx="1809750" cy="5794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r>
              <a:rPr lang="zh-CN" altLang="en-US" sz="3200" noProof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pitchFamily="49" charset="-122"/>
                <a:cs typeface="+mn-ea"/>
              </a:rPr>
              <a:t>带负电荷</a:t>
            </a:r>
            <a:endParaRPr lang="zh-CN" altLang="en-US" sz="3200" noProof="1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268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1505" name="矩形 17307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92045" y="664323"/>
            <a:ext cx="1088439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/>
              <a:t>★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如图所示，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为橡胶圆盘，其盘面竖直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.B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为紧贴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的毛皮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在靠近盘的中轴上有一个小磁针静止于图示位置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当沿图中箭头的方向转动把手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时，小磁针将发生什么现象</a:t>
            </a:r>
          </a:p>
        </p:txBody>
      </p:sp>
      <p:pic>
        <p:nvPicPr>
          <p:cNvPr id="21506" name="图片 173072" descr="HWOCRTEMP_ROC190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2060" y="2331757"/>
            <a:ext cx="3744383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18205" y="4869609"/>
            <a:ext cx="896122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32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小磁针的</a:t>
            </a:r>
            <a:r>
              <a:rPr lang="en-US" altLang="zh-CN" sz="32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32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极将发生偏转，</a:t>
            </a:r>
            <a:r>
              <a:rPr lang="en-US" altLang="zh-CN" sz="32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32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极向右，</a:t>
            </a:r>
            <a:r>
              <a:rPr lang="en-US" altLang="zh-CN" sz="32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32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极向左</a:t>
            </a:r>
            <a:r>
              <a:rPr lang="en-US" altLang="zh-CN" sz="32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9531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88" y="520165"/>
            <a:ext cx="10059709" cy="5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94440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50531" name="文本框 150530"/>
          <p:cNvSpPr txBox="1"/>
          <p:nvPr>
            <p:custDataLst>
              <p:tags r:id="rId3"/>
            </p:custDataLst>
          </p:nvPr>
        </p:nvSpPr>
        <p:spPr>
          <a:xfrm>
            <a:off x="566495" y="5045821"/>
            <a:ext cx="11105552" cy="1284006"/>
          </a:xfrm>
          <a:prstGeom prst="rect">
            <a:avLst/>
          </a:prstGeom>
          <a:noFill/>
          <a:ln w="25400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将一个小磁针放在磁场中某一点，小磁针</a:t>
            </a:r>
            <a:r>
              <a:rPr lang="zh-CN" altLang="en-US" sz="2800" b="1" u="sng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静止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时，</a:t>
            </a:r>
            <a:r>
              <a:rPr lang="zh-CN" altLang="en-US" sz="2800" b="1" u="sng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北极</a:t>
            </a:r>
            <a:r>
              <a:rPr lang="en-US" altLang="zh-CN" sz="2800" b="1" u="sng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所指的方向，就是该点的磁场方向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150533" name="图片 1505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5475" y="0"/>
            <a:ext cx="5990571" cy="4849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0241" name="文本框 152578"/>
          <p:cNvSpPr txBox="1"/>
          <p:nvPr>
            <p:custDataLst>
              <p:tags r:id="rId4"/>
            </p:custDataLst>
          </p:nvPr>
        </p:nvSpPr>
        <p:spPr>
          <a:xfrm>
            <a:off x="2855913" y="1484313"/>
            <a:ext cx="3311525" cy="521970"/>
          </a:xfrm>
          <a:prstGeom prst="rect">
            <a:avLst/>
          </a:prstGeom>
          <a:noFill/>
          <a:ln w="25400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42" name="文本框 152579"/>
          <p:cNvSpPr txBox="1"/>
          <p:nvPr>
            <p:custDataLst>
              <p:tags r:id="rId5"/>
            </p:custDataLst>
          </p:nvPr>
        </p:nvSpPr>
        <p:spPr>
          <a:xfrm>
            <a:off x="480377" y="962343"/>
            <a:ext cx="6888611" cy="521970"/>
          </a:xfrm>
          <a:prstGeom prst="rect">
            <a:avLst/>
          </a:prstGeom>
          <a:noFill/>
          <a:ln w="25400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如何</a:t>
            </a:r>
            <a:r>
              <a:rPr lang="zh-CN" altLang="en-US" sz="280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形象地描述</a:t>
            </a: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磁场中各点的磁场方向</a:t>
            </a:r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?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152582" name="组合 152581"/>
          <p:cNvGrpSpPr/>
          <p:nvPr>
            <p:custDataLst>
              <p:tags r:id="rId6"/>
            </p:custDataLst>
          </p:nvPr>
        </p:nvGrpSpPr>
        <p:grpSpPr>
          <a:xfrm>
            <a:off x="3256450" y="3575530"/>
            <a:ext cx="5580063" cy="2721864"/>
            <a:chOff x="1836" y="2500"/>
            <a:chExt cx="2155" cy="1403"/>
          </a:xfrm>
        </p:grpSpPr>
        <p:sp>
          <p:nvSpPr>
            <p:cNvPr id="10244" name="直接连接符 152582"/>
            <p:cNvSpPr/>
            <p:nvPr>
              <p:custDataLst>
                <p:tags r:id="rId7"/>
              </p:custDataLst>
            </p:nvPr>
          </p:nvSpPr>
          <p:spPr>
            <a:xfrm flipV="1">
              <a:off x="2245" y="3543"/>
              <a:ext cx="590" cy="45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/>
            </a:p>
          </p:txBody>
        </p:sp>
        <p:grpSp>
          <p:nvGrpSpPr>
            <p:cNvPr id="10245" name="组合 152583"/>
            <p:cNvGrpSpPr/>
            <p:nvPr>
              <p:custDataLst>
                <p:tags r:id="rId8"/>
              </p:custDataLst>
            </p:nvPr>
          </p:nvGrpSpPr>
          <p:grpSpPr>
            <a:xfrm>
              <a:off x="2131" y="3543"/>
              <a:ext cx="340" cy="360"/>
              <a:chOff x="2131" y="3543"/>
              <a:chExt cx="340" cy="360"/>
            </a:xfrm>
          </p:grpSpPr>
          <p:sp>
            <p:nvSpPr>
              <p:cNvPr id="10246" name="文本框 15258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131" y="3634"/>
                <a:ext cx="340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</a:p>
            </p:txBody>
          </p:sp>
          <p:sp>
            <p:nvSpPr>
              <p:cNvPr id="10247" name="椭圆 152585"/>
              <p:cNvSpPr/>
              <p:nvPr>
                <p:custDataLst>
                  <p:tags r:id="rId10"/>
                </p:custDataLst>
              </p:nvPr>
            </p:nvSpPr>
            <p:spPr>
              <a:xfrm>
                <a:off x="2199" y="3543"/>
                <a:ext cx="68" cy="68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zh-CN" altLang="en-US" sz="280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48" name="直接连接符 152586"/>
            <p:cNvSpPr/>
            <p:nvPr>
              <p:custDataLst>
                <p:tags r:id="rId11"/>
              </p:custDataLst>
            </p:nvPr>
          </p:nvSpPr>
          <p:spPr>
            <a:xfrm flipV="1">
              <a:off x="3038" y="3157"/>
              <a:ext cx="431" cy="204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49" name="文本框 152587"/>
            <p:cNvSpPr txBox="1"/>
            <p:nvPr>
              <p:custDataLst>
                <p:tags r:id="rId12"/>
              </p:custDataLst>
            </p:nvPr>
          </p:nvSpPr>
          <p:spPr>
            <a:xfrm>
              <a:off x="3129" y="3384"/>
              <a:ext cx="31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solidFill>
                    <a:srgbClr val="0000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10250" name="椭圆 152588"/>
            <p:cNvSpPr/>
            <p:nvPr>
              <p:custDataLst>
                <p:tags r:id="rId13"/>
              </p:custDataLst>
            </p:nvPr>
          </p:nvSpPr>
          <p:spPr>
            <a:xfrm>
              <a:off x="2993" y="3316"/>
              <a:ext cx="68" cy="68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zh-CN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251" name="直接连接符 152589"/>
            <p:cNvSpPr/>
            <p:nvPr>
              <p:custDataLst>
                <p:tags r:id="rId14"/>
              </p:custDataLst>
            </p:nvPr>
          </p:nvSpPr>
          <p:spPr>
            <a:xfrm flipV="1">
              <a:off x="3583" y="2500"/>
              <a:ext cx="204" cy="362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52" name="文本框 152590"/>
            <p:cNvSpPr txBox="1"/>
            <p:nvPr>
              <p:custDataLst>
                <p:tags r:id="rId15"/>
              </p:custDataLst>
            </p:nvPr>
          </p:nvSpPr>
          <p:spPr>
            <a:xfrm>
              <a:off x="3628" y="2794"/>
              <a:ext cx="36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solidFill>
                    <a:srgbClr val="0000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10253" name="椭圆 152591"/>
            <p:cNvSpPr/>
            <p:nvPr>
              <p:custDataLst>
                <p:tags r:id="rId16"/>
              </p:custDataLst>
            </p:nvPr>
          </p:nvSpPr>
          <p:spPr>
            <a:xfrm>
              <a:off x="3537" y="2840"/>
              <a:ext cx="68" cy="68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zh-CN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254" name="任意多边形 152592"/>
            <p:cNvSpPr/>
            <p:nvPr>
              <p:custDataLst>
                <p:tags r:id="rId17"/>
              </p:custDataLst>
            </p:nvPr>
          </p:nvSpPr>
          <p:spPr>
            <a:xfrm flipV="1">
              <a:off x="1836" y="2568"/>
              <a:ext cx="1815" cy="1044"/>
            </a:xfrm>
            <a:custGeom>
              <a:cxnLst>
                <a:cxn ang="270">
                  <a:pos x="0" y="0"/>
                </a:cxn>
                <a:cxn ang="0">
                  <a:pos x="21599" y="21457"/>
                </a:cxn>
                <a:cxn ang="90">
                  <a:pos x="0" y="21600"/>
                </a:cxn>
              </a:cxnLst>
              <a:rect l="0" t="0" r="0" b="0"/>
              <a:pathLst>
                <a:path w="21600" h="21600" fill="none">
                  <a:moveTo>
                    <a:pt x="0" y="0"/>
                  </a:moveTo>
                  <a:cubicBezTo>
                    <a:pt x="11882" y="0"/>
                    <a:pt x="21523" y="9593"/>
                    <a:pt x="21600" y="21456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882" y="0"/>
                    <a:pt x="21523" y="9593"/>
                    <a:pt x="21600" y="2145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5" name="直接连接符 152593"/>
            <p:cNvSpPr/>
            <p:nvPr>
              <p:custDataLst>
                <p:tags r:id="rId18"/>
              </p:custDataLst>
            </p:nvPr>
          </p:nvSpPr>
          <p:spPr>
            <a:xfrm flipV="1">
              <a:off x="3387" y="3023"/>
              <a:ext cx="91" cy="9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4000"/>
            </a:p>
          </p:txBody>
        </p:sp>
      </p:grpSp>
      <p:sp>
        <p:nvSpPr>
          <p:cNvPr id="152597" name="矩形 152596"/>
          <p:cNvSpPr/>
          <p:nvPr>
            <p:custDataLst>
              <p:tags r:id="rId19"/>
            </p:custDataLst>
          </p:nvPr>
        </p:nvSpPr>
        <p:spPr>
          <a:xfrm>
            <a:off x="521301" y="1597380"/>
            <a:ext cx="11050363" cy="128400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、定义</a:t>
            </a:r>
            <a:r>
              <a:rPr lang="en-US" altLang="zh-CN" sz="28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磁感线</a:t>
            </a:r>
            <a:r>
              <a:rPr lang="zh-CN" altLang="en-US" sz="28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在磁场中画出一些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有方向的曲线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使曲线上每一点的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切线方向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都跟这点的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磁感应强度的方向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一致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9" name="文本框 150534"/>
          <p:cNvSpPr txBox="1"/>
          <p:nvPr>
            <p:custDataLst>
              <p:tags r:id="rId20"/>
            </p:custDataLst>
          </p:nvPr>
        </p:nvSpPr>
        <p:spPr>
          <a:xfrm>
            <a:off x="298749" y="201051"/>
            <a:ext cx="2360295" cy="583565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一、磁感线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" name="3.3动画课件-1条形磁铁磁力线(mpeg4)">
            <a:hlinkClick action="ppaction://media"/>
          </p:cNvPr>
          <p:cNvPicPr/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19953" y="248769"/>
            <a:ext cx="8203975" cy="6152981"/>
          </a:xfrm>
          <a:prstGeom prst="rect">
            <a:avLst/>
          </a:prstGeom>
        </p:spPr>
      </p:pic>
      <p:pic>
        <p:nvPicPr>
          <p:cNvPr id="3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0377239" y="2328037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" name="3.3动画课件-2蹄形磁铁磁力线(mpeg4)">
            <a:hlinkClick action="ppaction://media"/>
          </p:cNvPr>
          <p:cNvPicPr/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64902" y="156434"/>
            <a:ext cx="9523804" cy="6318353"/>
          </a:xfrm>
          <a:prstGeom prst="rect">
            <a:avLst/>
          </a:prstGeom>
        </p:spPr>
      </p:pic>
      <p:pic>
        <p:nvPicPr>
          <p:cNvPr id="3" name="Picture 7" descr="点击画面--竖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0878553" y="2328037"/>
            <a:ext cx="714572" cy="23210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2290" name="标题 17408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88968" y="157107"/>
            <a:ext cx="4103688" cy="990600"/>
          </a:xfrm>
          <a:effectLst>
            <a:outerShdw dist="35921" dir="2699999" algn="ctr" rotWithShape="0">
              <a:schemeClr val="bg2"/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、</a:t>
            </a:r>
            <a:r>
              <a:rPr sz="2800">
                <a:solidFill>
                  <a:srgbClr val="FF3300"/>
                </a:solidFill>
                <a:sym typeface="+mn-ea"/>
              </a:rPr>
              <a:t>磁感线</a:t>
            </a:r>
            <a:r>
              <a:rPr lang="zh-CN" altLang="en-US" sz="2800" b="1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特点</a:t>
            </a:r>
            <a:r>
              <a:rPr lang="zh-CN" altLang="en-US" sz="2800" b="1"/>
              <a:t> </a:t>
            </a:r>
          </a:p>
        </p:txBody>
      </p:sp>
      <p:sp>
        <p:nvSpPr>
          <p:cNvPr id="174083" name="内容占位符 17408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891688" y="1043997"/>
            <a:ext cx="10659336" cy="4537075"/>
          </a:xfrm>
          <a:effectLst>
            <a:outerShdw dist="35921" dir="2699999" algn="ctr" rotWithShape="0">
              <a:schemeClr val="bg2"/>
            </a:outerShdw>
          </a:effectLst>
        </p:spPr>
        <p:txBody>
          <a:bodyPr anchor="t">
            <a:normAutofit/>
          </a:bodyPr>
          <a:lstStyle/>
          <a:p>
            <a:pPr marL="0" lvl="1" indent="0">
              <a:buFont typeface="Wingdings" panose="05000000000000000000" pitchFamily="2" charset="2"/>
              <a:buNone/>
            </a:pPr>
            <a:r>
              <a:rPr lang="en-US" altLang="zh-CN" sz="26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  <a:r>
              <a:rPr lang="zh-CN" altLang="en-US" sz="26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磁感线是假想的，不是</a:t>
            </a:r>
            <a:r>
              <a:rPr lang="zh-CN" altLang="en-US" sz="2600" b="1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真实的。</a:t>
            </a:r>
            <a:endParaRPr lang="en-US" altLang="zh-CN" sz="2600" b="1" smtClean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 indent="0">
              <a:buFont typeface="Wingdings" panose="05000000000000000000" pitchFamily="2" charset="2"/>
              <a:buNone/>
            </a:pPr>
            <a:r>
              <a:rPr lang="en-US" altLang="zh-CN" sz="2600" b="1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2)</a:t>
            </a:r>
            <a:r>
              <a:rPr lang="zh-CN" altLang="en-US" sz="2600" b="1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磁感线的疏密表示磁场的强弱。</a:t>
            </a:r>
            <a:r>
              <a:rPr kumimoji="1"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磁感线较密的地方磁场较强。没有画到磁感线的地方不表示那里没有磁场存在</a:t>
            </a:r>
            <a:endParaRPr lang="en-US" altLang="zh-CN" sz="2600" b="1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 indent="0">
              <a:buFont typeface="Wingdings" panose="05000000000000000000" pitchFamily="2" charset="2"/>
              <a:buNone/>
            </a:pPr>
            <a:r>
              <a:rPr lang="en-US" altLang="zh-CN" sz="2600" b="1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26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6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磁感线上每一点的切线方向即为该点的磁场的</a:t>
            </a:r>
            <a:r>
              <a:rPr lang="zh-CN" altLang="en-US" sz="2600" b="1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方向。</a:t>
            </a:r>
            <a:endParaRPr lang="en-US" altLang="zh-CN" sz="2600" b="1" smtClean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 indent="0">
              <a:buFont typeface="Wingdings" panose="05000000000000000000" pitchFamily="2" charset="2"/>
              <a:buNone/>
            </a:pPr>
            <a:r>
              <a:rPr lang="en-US" altLang="zh-CN" sz="2600" b="1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4)</a:t>
            </a:r>
            <a:r>
              <a:rPr lang="zh-CN" altLang="en-US" sz="2600" b="1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磁感线是闭合曲线。</a:t>
            </a:r>
            <a:r>
              <a:rPr kumimoji="1" lang="zh-CN" altLang="en-US" sz="26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在磁体的外部是从</a:t>
            </a:r>
            <a:r>
              <a:rPr kumimoji="1" lang="en-US" altLang="zh-CN" sz="26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kumimoji="1" lang="zh-CN" altLang="en-US" sz="26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极出来，进入</a:t>
            </a:r>
            <a:r>
              <a:rPr kumimoji="1" lang="en-US" altLang="zh-CN" sz="26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kumimoji="1" lang="zh-CN" altLang="en-US" sz="26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极，在内部则由</a:t>
            </a:r>
            <a:r>
              <a:rPr kumimoji="1" lang="en-US" altLang="zh-CN" sz="26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kumimoji="1" lang="zh-CN" altLang="en-US" sz="26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极回到</a:t>
            </a:r>
            <a:r>
              <a:rPr kumimoji="1" lang="en-US" altLang="zh-CN" sz="26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kumimoji="1" lang="zh-CN" altLang="en-US" sz="2600" b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极，形成闭合曲线。</a:t>
            </a:r>
            <a:endParaRPr kumimoji="1" lang="en-US" altLang="zh-CN" sz="2600" b="1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 indent="0">
              <a:buFont typeface="Wingdings" panose="05000000000000000000" pitchFamily="2" charset="2"/>
              <a:buNone/>
            </a:pPr>
            <a:r>
              <a:rPr lang="en-US" altLang="zh-CN" sz="2600" b="1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5)</a:t>
            </a:r>
            <a:r>
              <a:rPr lang="zh-CN" altLang="en-US" sz="2600" b="1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磁感线不能相交或相切。</a:t>
            </a:r>
            <a:endParaRPr lang="zh-CN" altLang="en-US" sz="2600" b="1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4084" name="文本框 174083"/>
          <p:cNvSpPr txBox="1"/>
          <p:nvPr>
            <p:custDataLst>
              <p:tags r:id="rId6"/>
            </p:custDataLst>
          </p:nvPr>
        </p:nvSpPr>
        <p:spPr>
          <a:xfrm>
            <a:off x="905136" y="4870844"/>
            <a:ext cx="3236784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6)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与电场线的区别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174085" name="文本框 174084"/>
          <p:cNvSpPr txBox="1"/>
          <p:nvPr>
            <p:custDataLst>
              <p:tags r:id="rId7"/>
            </p:custDataLst>
          </p:nvPr>
        </p:nvSpPr>
        <p:spPr>
          <a:xfrm>
            <a:off x="3857401" y="4819406"/>
            <a:ext cx="5003800" cy="108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磁感线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闭合曲线</a:t>
            </a: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电场线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闭合曲线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4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4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 uiExpand="1" build="p"/>
      <p:bldP spid="174084" grpId="1" build="allAtOnce"/>
      <p:bldP spid="174085" grpId="2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7193" name="图片 7192">
            <a:hlinkClick r:id="rId6" action="ppaction://hlinkfile"/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07075" y="1278779"/>
            <a:ext cx="4967288" cy="4284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3" name="文本框 7172"/>
          <p:cNvSpPr txBox="1"/>
          <p:nvPr>
            <p:custDataLst>
              <p:tags r:id="rId7"/>
            </p:custDataLst>
          </p:nvPr>
        </p:nvSpPr>
        <p:spPr>
          <a:xfrm>
            <a:off x="1524000" y="5697855"/>
            <a:ext cx="9144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外部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从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到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zh-CN" altLang="en-US" sz="280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内部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从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到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形成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闭合曲线</a:t>
            </a:r>
          </a:p>
        </p:txBody>
      </p:sp>
      <p:sp>
        <p:nvSpPr>
          <p:cNvPr id="14339" name="文本框 7178"/>
          <p:cNvSpPr txBox="1"/>
          <p:nvPr>
            <p:custDataLst>
              <p:tags r:id="rId8"/>
            </p:custDataLst>
          </p:nvPr>
        </p:nvSpPr>
        <p:spPr>
          <a:xfrm>
            <a:off x="216423" y="131594"/>
            <a:ext cx="4401185" cy="583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二、几种常见的磁场</a:t>
            </a:r>
          </a:p>
        </p:txBody>
      </p:sp>
      <p:sp>
        <p:nvSpPr>
          <p:cNvPr id="7180" name="矩形 7179"/>
          <p:cNvSpPr/>
          <p:nvPr>
            <p:custDataLst>
              <p:tags r:id="rId9"/>
            </p:custDataLst>
          </p:nvPr>
        </p:nvSpPr>
        <p:spPr>
          <a:xfrm>
            <a:off x="1758950" y="759667"/>
            <a:ext cx="33289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条形磁铁</a:t>
            </a:r>
            <a:endParaRPr lang="zh-CN" altLang="en-US" sz="280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192" name="图片 7191">
            <a:hlinkClick r:id="rId12" action="ppaction://hlinkfile"/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4435" y="1279153"/>
            <a:ext cx="5003073" cy="428428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6561138" y="759667"/>
            <a:ext cx="215836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蹄形磁铁</a:t>
            </a:r>
            <a:endParaRPr lang="zh-CN" altLang="en-US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80" grpId="1"/>
      <p:bldP spid="2" grpId="2"/>
    </p:bldLst>
  </p:timing>
</p:sld>
</file>

<file path=ppt/tags/tag1.xml><?xml version="1.0" encoding="utf-8"?>
<p:tagLst xmlns:p="http://schemas.openxmlformats.org/presentationml/2006/main">
  <p:tag name="AS_UNIQUEID" val="702"/>
</p:tagLst>
</file>

<file path=ppt/tags/tag10.xml><?xml version="1.0" encoding="utf-8"?>
<p:tagLst xmlns:p="http://schemas.openxmlformats.org/presentationml/2006/main">
  <p:tag name="AS_UNIQUEID" val="57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0.xml><?xml version="1.0" encoding="utf-8"?>
<p:tagLst xmlns:p="http://schemas.openxmlformats.org/presentationml/2006/main">
  <p:tag name="AS_UNIQUEID" val="733"/>
</p:tagLst>
</file>

<file path=ppt/tags/tag101.xml><?xml version="1.0" encoding="utf-8"?>
<p:tagLst xmlns:p="http://schemas.openxmlformats.org/presentationml/2006/main">
  <p:tag name="AS_UNIQUEID" val="734"/>
</p:tagLst>
</file>

<file path=ppt/tags/tag102.xml><?xml version="1.0" encoding="utf-8"?>
<p:tagLst xmlns:p="http://schemas.openxmlformats.org/presentationml/2006/main">
  <p:tag name="AS_UNIQUEID" val="735"/>
</p:tagLst>
</file>

<file path=ppt/tags/tag103.xml><?xml version="1.0" encoding="utf-8"?>
<p:tagLst xmlns:p="http://schemas.openxmlformats.org/presentationml/2006/main">
  <p:tag name="AS_UNIQUEID" val="736"/>
</p:tagLst>
</file>

<file path=ppt/tags/tag104.xml><?xml version="1.0" encoding="utf-8"?>
<p:tagLst xmlns:p="http://schemas.openxmlformats.org/presentationml/2006/main">
  <p:tag name="AS_UNIQUEID" val="737"/>
</p:tagLst>
</file>

<file path=ppt/tags/tag105.xml><?xml version="1.0" encoding="utf-8"?>
<p:tagLst xmlns:p="http://schemas.openxmlformats.org/presentationml/2006/main">
  <p:tag name="AS_UNIQUEID" val="738"/>
</p:tagLst>
</file>

<file path=ppt/tags/tag106.xml><?xml version="1.0" encoding="utf-8"?>
<p:tagLst xmlns:p="http://schemas.openxmlformats.org/presentationml/2006/main">
  <p:tag name="AS_UNIQUEID" val="739"/>
</p:tagLst>
</file>

<file path=ppt/tags/tag107.xml><?xml version="1.0" encoding="utf-8"?>
<p:tagLst xmlns:p="http://schemas.openxmlformats.org/presentationml/2006/main">
  <p:tag name="AS_UNIQUEID" val="740"/>
</p:tagLst>
</file>

<file path=ppt/tags/tag108.xml><?xml version="1.0" encoding="utf-8"?>
<p:tagLst xmlns:p="http://schemas.openxmlformats.org/presentationml/2006/main">
  <p:tag name="AS_UNIQUEID" val="741"/>
</p:tagLst>
</file>

<file path=ppt/tags/tag109.xml><?xml version="1.0" encoding="utf-8"?>
<p:tagLst xmlns:p="http://schemas.openxmlformats.org/presentationml/2006/main">
  <p:tag name="AS_UNIQUEID" val="645"/>
</p:tagLst>
</file>

<file path=ppt/tags/tag11.xml><?xml version="1.0" encoding="utf-8"?>
<p:tagLst xmlns:p="http://schemas.openxmlformats.org/presentationml/2006/main">
  <p:tag name="AS_UNIQUEID" val="57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10.xml><?xml version="1.0" encoding="utf-8"?>
<p:tagLst xmlns:p="http://schemas.openxmlformats.org/presentationml/2006/main">
  <p:tag name="AS_UNIQUEID" val="646"/>
</p:tagLst>
</file>

<file path=ppt/tags/tag111.xml><?xml version="1.0" encoding="utf-8"?>
<p:tagLst xmlns:p="http://schemas.openxmlformats.org/presentationml/2006/main">
  <p:tag name="AS_UNIQUEID" val="647"/>
</p:tagLst>
</file>

<file path=ppt/tags/tag112.xml><?xml version="1.0" encoding="utf-8"?>
<p:tagLst xmlns:p="http://schemas.openxmlformats.org/presentationml/2006/main">
  <p:tag name="AS_UNIQUEID" val="648"/>
</p:tagLst>
</file>

<file path=ppt/tags/tag113.xml><?xml version="1.0" encoding="utf-8"?>
<p:tagLst xmlns:p="http://schemas.openxmlformats.org/presentationml/2006/main">
  <p:tag name="AS_UNIQUEID" val="649"/>
</p:tagLst>
</file>

<file path=ppt/tags/tag114.xml><?xml version="1.0" encoding="utf-8"?>
<p:tagLst xmlns:p="http://schemas.openxmlformats.org/presentationml/2006/main">
  <p:tag name="AS_UNIQUEID" val="650"/>
</p:tagLst>
</file>

<file path=ppt/tags/tag115.xml><?xml version="1.0" encoding="utf-8"?>
<p:tagLst xmlns:p="http://schemas.openxmlformats.org/presentationml/2006/main">
  <p:tag name="AS_UNIQUEID" val="742"/>
</p:tagLst>
</file>

<file path=ppt/tags/tag116.xml><?xml version="1.0" encoding="utf-8"?>
<p:tagLst xmlns:p="http://schemas.openxmlformats.org/presentationml/2006/main">
  <p:tag name="AS_UNIQUEID" val="652"/>
</p:tagLst>
</file>

<file path=ppt/tags/tag117.xml><?xml version="1.0" encoding="utf-8"?>
<p:tagLst xmlns:p="http://schemas.openxmlformats.org/presentationml/2006/main">
  <p:tag name="AS_UNIQUEID" val="653"/>
</p:tagLst>
</file>

<file path=ppt/tags/tag118.xml><?xml version="1.0" encoding="utf-8"?>
<p:tagLst xmlns:p="http://schemas.openxmlformats.org/presentationml/2006/main">
  <p:tag name="AS_UNIQUEID" val="743"/>
</p:tagLst>
</file>

<file path=ppt/tags/tag119.xml><?xml version="1.0" encoding="utf-8"?>
<p:tagLst xmlns:p="http://schemas.openxmlformats.org/presentationml/2006/main">
  <p:tag name="AS_UNIQUEID" val="655"/>
</p:tagLst>
</file>

<file path=ppt/tags/tag12.xml><?xml version="1.0" encoding="utf-8"?>
<p:tagLst xmlns:p="http://schemas.openxmlformats.org/presentationml/2006/main">
  <p:tag name="AS_UNIQUEID" val="57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20.xml><?xml version="1.0" encoding="utf-8"?>
<p:tagLst xmlns:p="http://schemas.openxmlformats.org/presentationml/2006/main">
  <p:tag name="AS_UNIQUEID" val="657"/>
</p:tagLst>
</file>

<file path=ppt/tags/tag121.xml><?xml version="1.0" encoding="utf-8"?>
<p:tagLst xmlns:p="http://schemas.openxmlformats.org/presentationml/2006/main">
  <p:tag name="AS_UNIQUEID" val="744"/>
</p:tagLst>
</file>

<file path=ppt/tags/tag122.xml><?xml version="1.0" encoding="utf-8"?>
<p:tagLst xmlns:p="http://schemas.openxmlformats.org/presentationml/2006/main">
  <p:tag name="AS_UNIQUEID" val="745"/>
</p:tagLst>
</file>

<file path=ppt/tags/tag123.xml><?xml version="1.0" encoding="utf-8"?>
<p:tagLst xmlns:p="http://schemas.openxmlformats.org/presentationml/2006/main">
  <p:tag name="AS_UNIQUEID" val="746"/>
</p:tagLst>
</file>

<file path=ppt/tags/tag124.xml><?xml version="1.0" encoding="utf-8"?>
<p:tagLst xmlns:p="http://schemas.openxmlformats.org/presentationml/2006/main">
  <p:tag name="AS_UNIQUEID" val="661"/>
</p:tagLst>
</file>

<file path=ppt/tags/tag125.xml><?xml version="1.0" encoding="utf-8"?>
<p:tagLst xmlns:p="http://schemas.openxmlformats.org/presentationml/2006/main">
  <p:tag name="AS_UNIQUEID" val="662"/>
</p:tagLst>
</file>

<file path=ppt/tags/tag126.xml><?xml version="1.0" encoding="utf-8"?>
<p:tagLst xmlns:p="http://schemas.openxmlformats.org/presentationml/2006/main">
  <p:tag name="AS_UNIQUEID" val="663"/>
</p:tagLst>
</file>

<file path=ppt/tags/tag127.xml><?xml version="1.0" encoding="utf-8"?>
<p:tagLst xmlns:p="http://schemas.openxmlformats.org/presentationml/2006/main">
  <p:tag name="AS_UNIQUEID" val="747"/>
</p:tagLst>
</file>

<file path=ppt/tags/tag128.xml><?xml version="1.0" encoding="utf-8"?>
<p:tagLst xmlns:p="http://schemas.openxmlformats.org/presentationml/2006/main">
  <p:tag name="AS_UNIQUEID" val="665"/>
</p:tagLst>
</file>

<file path=ppt/tags/tag129.xml><?xml version="1.0" encoding="utf-8"?>
<p:tagLst xmlns:p="http://schemas.openxmlformats.org/presentationml/2006/main">
  <p:tag name="AS_UNIQUEID" val="666"/>
</p:tagLst>
</file>

<file path=ppt/tags/tag13.xml><?xml version="1.0" encoding="utf-8"?>
<p:tagLst xmlns:p="http://schemas.openxmlformats.org/presentationml/2006/main">
  <p:tag name="AS_UNIQUEID" val="704"/>
</p:tagLst>
</file>

<file path=ppt/tags/tag130.xml><?xml version="1.0" encoding="utf-8"?>
<p:tagLst xmlns:p="http://schemas.openxmlformats.org/presentationml/2006/main">
  <p:tag name="AS_UNIQUEID" val="667"/>
</p:tagLst>
</file>

<file path=ppt/tags/tag131.xml><?xml version="1.0" encoding="utf-8"?>
<p:tagLst xmlns:p="http://schemas.openxmlformats.org/presentationml/2006/main">
  <p:tag name="AS_UNIQUEID" val="668"/>
</p:tagLst>
</file>

<file path=ppt/tags/tag132.xml><?xml version="1.0" encoding="utf-8"?>
<p:tagLst xmlns:p="http://schemas.openxmlformats.org/presentationml/2006/main">
  <p:tag name="AS_UNIQUEID" val="748"/>
</p:tagLst>
</file>

<file path=ppt/tags/tag133.xml><?xml version="1.0" encoding="utf-8"?>
<p:tagLst xmlns:p="http://schemas.openxmlformats.org/presentationml/2006/main">
  <p:tag name="AS_UNIQUEID" val="749"/>
</p:tagLst>
</file>

<file path=ppt/tags/tag134.xml><?xml version="1.0" encoding="utf-8"?>
<p:tagLst xmlns:p="http://schemas.openxmlformats.org/presentationml/2006/main">
  <p:tag name="AS_UNIQUEID" val="670"/>
</p:tagLst>
</file>

<file path=ppt/tags/tag135.xml><?xml version="1.0" encoding="utf-8"?>
<p:tagLst xmlns:p="http://schemas.openxmlformats.org/presentationml/2006/main">
  <p:tag name="AS_UNIQUEID" val="671"/>
</p:tagLst>
</file>

<file path=ppt/tags/tag136.xml><?xml version="1.0" encoding="utf-8"?>
<p:tagLst xmlns:p="http://schemas.openxmlformats.org/presentationml/2006/main">
  <p:tag name="AS_UNIQUEID" val="672"/>
</p:tagLst>
</file>

<file path=ppt/tags/tag137.xml><?xml version="1.0" encoding="utf-8"?>
<p:tagLst xmlns:p="http://schemas.openxmlformats.org/presentationml/2006/main">
  <p:tag name="AS_UNIQUEID" val="750"/>
</p:tagLst>
</file>

<file path=ppt/tags/tag138.xml><?xml version="1.0" encoding="utf-8"?>
<p:tagLst xmlns:p="http://schemas.openxmlformats.org/presentationml/2006/main">
  <p:tag name="AS_UNIQUEID" val="675"/>
</p:tagLst>
</file>

<file path=ppt/tags/tag139.xml><?xml version="1.0" encoding="utf-8"?>
<p:tagLst xmlns:p="http://schemas.openxmlformats.org/presentationml/2006/main">
  <p:tag name="AS_UNIQUEID" val="751"/>
</p:tagLst>
</file>

<file path=ppt/tags/tag14.xml><?xml version="1.0" encoding="utf-8"?>
<p:tagLst xmlns:p="http://schemas.openxmlformats.org/presentationml/2006/main">
  <p:tag name="AS_UNIQUEID" val="57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40.xml><?xml version="1.0" encoding="utf-8"?>
<p:tagLst xmlns:p="http://schemas.openxmlformats.org/presentationml/2006/main">
  <p:tag name="AS_UNIQUEID" val="752"/>
</p:tagLst>
</file>

<file path=ppt/tags/tag141.xml><?xml version="1.0" encoding="utf-8"?>
<p:tagLst xmlns:p="http://schemas.openxmlformats.org/presentationml/2006/main">
  <p:tag name="AS_UNIQUEID" val="753"/>
</p:tagLst>
</file>

<file path=ppt/tags/tag142.xml><?xml version="1.0" encoding="utf-8"?>
<p:tagLst xmlns:p="http://schemas.openxmlformats.org/presentationml/2006/main">
  <p:tag name="AS_UNIQUEID" val="678"/>
</p:tagLst>
</file>

<file path=ppt/tags/tag143.xml><?xml version="1.0" encoding="utf-8"?>
<p:tagLst xmlns:p="http://schemas.openxmlformats.org/presentationml/2006/main">
  <p:tag name="AS_UNIQUEID" val="679"/>
</p:tagLst>
</file>

<file path=ppt/tags/tag144.xml><?xml version="1.0" encoding="utf-8"?>
<p:tagLst xmlns:p="http://schemas.openxmlformats.org/presentationml/2006/main">
  <p:tag name="AS_UNIQUEID" val="754"/>
</p:tagLst>
</file>

<file path=ppt/tags/tag145.xml><?xml version="1.0" encoding="utf-8"?>
<p:tagLst xmlns:p="http://schemas.openxmlformats.org/presentationml/2006/main">
  <p:tag name="AS_UNIQUEID" val="681"/>
</p:tagLst>
</file>

<file path=ppt/tags/tag146.xml><?xml version="1.0" encoding="utf-8"?>
<p:tagLst xmlns:p="http://schemas.openxmlformats.org/presentationml/2006/main">
  <p:tag name="AS_UNIQUEID" val="682"/>
</p:tagLst>
</file>

<file path=ppt/tags/tag147.xml><?xml version="1.0" encoding="utf-8"?>
<p:tagLst xmlns:p="http://schemas.openxmlformats.org/presentationml/2006/main">
  <p:tag name="AS_UNIQUEID" val="683"/>
</p:tagLst>
</file>

<file path=ppt/tags/tag148.xml><?xml version="1.0" encoding="utf-8"?>
<p:tagLst xmlns:p="http://schemas.openxmlformats.org/presentationml/2006/main">
  <p:tag name="AS_UNIQUEID" val="755"/>
</p:tagLst>
</file>

<file path=ppt/tags/tag149.xml><?xml version="1.0" encoding="utf-8"?>
<p:tagLst xmlns:p="http://schemas.openxmlformats.org/presentationml/2006/main">
  <p:tag name="AS_UNIQUEID" val="685"/>
</p:tagLst>
</file>

<file path=ppt/tags/tag15.xml><?xml version="1.0" encoding="utf-8"?>
<p:tagLst xmlns:p="http://schemas.openxmlformats.org/presentationml/2006/main">
  <p:tag name="AS_UNIQUEID" val="57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50.xml><?xml version="1.0" encoding="utf-8"?>
<p:tagLst xmlns:p="http://schemas.openxmlformats.org/presentationml/2006/main">
  <p:tag name="AS_UNIQUEID" val="686"/>
</p:tagLst>
</file>

<file path=ppt/tags/tag151.xml><?xml version="1.0" encoding="utf-8"?>
<p:tagLst xmlns:p="http://schemas.openxmlformats.org/presentationml/2006/main">
  <p:tag name="AS_UNIQUEID" val="687"/>
</p:tagLst>
</file>

<file path=ppt/tags/tag152.xml><?xml version="1.0" encoding="utf-8"?>
<p:tagLst xmlns:p="http://schemas.openxmlformats.org/presentationml/2006/main">
  <p:tag name="AS_UNIQUEID" val="688"/>
</p:tagLst>
</file>

<file path=ppt/tags/tag153.xml><?xml version="1.0" encoding="utf-8"?>
<p:tagLst xmlns:p="http://schemas.openxmlformats.org/presentationml/2006/main">
  <p:tag name="AS_UNIQUEID" val="689"/>
</p:tagLst>
</file>

<file path=ppt/tags/tag154.xml><?xml version="1.0" encoding="utf-8"?>
<p:tagLst xmlns:p="http://schemas.openxmlformats.org/presentationml/2006/main">
  <p:tag name="AS_UNIQUEID" val="690"/>
</p:tagLst>
</file>

<file path=ppt/tags/tag155.xml><?xml version="1.0" encoding="utf-8"?>
<p:tagLst xmlns:p="http://schemas.openxmlformats.org/presentationml/2006/main">
  <p:tag name="AS_UNIQUEID" val="691"/>
</p:tagLst>
</file>

<file path=ppt/tags/tag156.xml><?xml version="1.0" encoding="utf-8"?>
<p:tagLst xmlns:p="http://schemas.openxmlformats.org/presentationml/2006/main">
  <p:tag name="AS_UNIQUEID" val="692"/>
</p:tagLst>
</file>

<file path=ppt/tags/tag157.xml><?xml version="1.0" encoding="utf-8"?>
<p:tagLst xmlns:p="http://schemas.openxmlformats.org/presentationml/2006/main">
  <p:tag name="AS_UNIQUEID" val="693"/>
</p:tagLst>
</file>

<file path=ppt/tags/tag158.xml><?xml version="1.0" encoding="utf-8"?>
<p:tagLst xmlns:p="http://schemas.openxmlformats.org/presentationml/2006/main">
  <p:tag name="AS_UNIQUEID" val="694"/>
</p:tagLst>
</file>

<file path=ppt/tags/tag159.xml><?xml version="1.0" encoding="utf-8"?>
<p:tagLst xmlns:p="http://schemas.openxmlformats.org/presentationml/2006/main">
  <p:tag name="AS_UNIQUEID" val="695"/>
</p:tagLst>
</file>

<file path=ppt/tags/tag16.xml><?xml version="1.0" encoding="utf-8"?>
<p:tagLst xmlns:p="http://schemas.openxmlformats.org/presentationml/2006/main">
  <p:tag name="AS_UNIQUEID" val="57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0.xml><?xml version="1.0" encoding="utf-8"?>
<p:tagLst xmlns:p="http://schemas.openxmlformats.org/presentationml/2006/main">
  <p:tag name="AS_UNIQUEID" val="696"/>
</p:tagLst>
</file>

<file path=ppt/tags/tag161.xml><?xml version="1.0" encoding="utf-8"?>
<p:tagLst xmlns:p="http://schemas.openxmlformats.org/presentationml/2006/main">
  <p:tag name="AS_UNIQUEID" val="697"/>
</p:tagLst>
</file>

<file path=ppt/tags/tag162.xml><?xml version="1.0" encoding="utf-8"?>
<p:tagLst xmlns:p="http://schemas.openxmlformats.org/presentationml/2006/main">
  <p:tag name="AS_UNIQUEID" val="698"/>
</p:tagLst>
</file>

<file path=ppt/tags/tag163.xml><?xml version="1.0" encoding="utf-8"?>
<p:tagLst xmlns:p="http://schemas.openxmlformats.org/presentationml/2006/main">
  <p:tag name="AS_UNIQUEID" val="699"/>
</p:tagLst>
</file>

<file path=ppt/tags/tag164.xml><?xml version="1.0" encoding="utf-8"?>
<p:tagLst xmlns:p="http://schemas.openxmlformats.org/presentationml/2006/main">
  <p:tag name="AS_UNIQUEID" val="701"/>
</p:tagLst>
</file>

<file path=ppt/tags/tag165.xml><?xml version="1.0" encoding="utf-8"?>
<p:tagLst xmlns:p="http://schemas.openxmlformats.org/presentationml/2006/main">
  <p:tag name="AS_UNIQUEID" val="674"/>
</p:tagLst>
</file>

<file path=ppt/tags/tag166.xml><?xml version="1.0" encoding="utf-8"?>
<p:tagLst xmlns:p="http://schemas.openxmlformats.org/presentationml/2006/main">
  <p:tag name="AS_UNIQUEID" val="756"/>
</p:tagLst>
</file>

<file path=ppt/tags/tag167.xml><?xml version="1.0" encoding="utf-8"?>
<p:tagLst xmlns:p="http://schemas.openxmlformats.org/presentationml/2006/main">
  <p:tag name="AS_UNIQUEID" val="0"/>
  <p:tag name="KSO_WM_MEDIACOVER_FLAG" val="1"/>
  <p:tag name="KSO_WM_UNIT_MEDIACOVER_BTN_STATE" val="1"/>
  <p:tag name="KSO_WM_UNIT_MEDIACOVER_BTNRECT" val="0*0*0*0"/>
</p:tagLst>
</file>

<file path=ppt/tags/tag168.xml><?xml version="1.0" encoding="utf-8"?>
<p:tagLst xmlns:p="http://schemas.openxmlformats.org/presentationml/2006/main">
  <p:tag name="AS_UNIQUEID" val="757"/>
</p:tagLst>
</file>

<file path=ppt/tags/tag169.xml><?xml version="1.0" encoding="utf-8"?>
<p:tagLst xmlns:p="http://schemas.openxmlformats.org/presentationml/2006/main">
  <p:tag name="AS_UNIQUEID" val="758"/>
</p:tagLst>
</file>

<file path=ppt/tags/tag17.xml><?xml version="1.0" encoding="utf-8"?>
<p:tagLst xmlns:p="http://schemas.openxmlformats.org/presentationml/2006/main">
  <p:tag name="AS_UNIQUEID" val="58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70.xml><?xml version="1.0" encoding="utf-8"?>
<p:tagLst xmlns:p="http://schemas.openxmlformats.org/presentationml/2006/main">
  <p:tag name="AS_UNIQUEID" val="2"/>
  <p:tag name="KSO_WM_MEDIACOVER_FLAG" val="1"/>
  <p:tag name="KSO_WM_UNIT_MEDIACOVER_BTN_STATE" val="1"/>
  <p:tag name="KSO_WM_UNIT_MEDIACOVER_BTNRECT" val="0*0*0*0"/>
</p:tagLst>
</file>

<file path=ppt/tags/tag171.xml><?xml version="1.0" encoding="utf-8"?>
<p:tagLst xmlns:p="http://schemas.openxmlformats.org/presentationml/2006/main">
  <p:tag name="AS_UNIQUEID" val="759"/>
</p:tagLst>
</file>

<file path=ppt/tags/tag172.xml><?xml version="1.0" encoding="utf-8"?>
<p:tagLst xmlns:p="http://schemas.openxmlformats.org/presentationml/2006/main">
  <p:tag name="AS_UNIQUEID" val="760"/>
</p:tagLst>
</file>

<file path=ppt/tags/tag173.xml><?xml version="1.0" encoding="utf-8"?>
<p:tagLst xmlns:p="http://schemas.openxmlformats.org/presentationml/2006/main">
  <p:tag name="AS_UNIQUEID" val="5"/>
</p:tagLst>
</file>

<file path=ppt/tags/tag174.xml><?xml version="1.0" encoding="utf-8"?>
<p:tagLst xmlns:p="http://schemas.openxmlformats.org/presentationml/2006/main">
  <p:tag name="AS_UNIQUEID" val="6"/>
</p:tagLst>
</file>

<file path=ppt/tags/tag175.xml><?xml version="1.0" encoding="utf-8"?>
<p:tagLst xmlns:p="http://schemas.openxmlformats.org/presentationml/2006/main">
  <p:tag name="AS_UNIQUEID" val="7"/>
</p:tagLst>
</file>

<file path=ppt/tags/tag176.xml><?xml version="1.0" encoding="utf-8"?>
<p:tagLst xmlns:p="http://schemas.openxmlformats.org/presentationml/2006/main">
  <p:tag name="AS_UNIQUEID" val="761"/>
</p:tagLst>
</file>

<file path=ppt/tags/tag177.xml><?xml version="1.0" encoding="utf-8"?>
<p:tagLst xmlns:p="http://schemas.openxmlformats.org/presentationml/2006/main">
  <p:tag name="AS_UNIQUEID" val="10"/>
</p:tagLst>
</file>

<file path=ppt/tags/tag178.xml><?xml version="1.0" encoding="utf-8"?>
<p:tagLst xmlns:p="http://schemas.openxmlformats.org/presentationml/2006/main">
  <p:tag name="AS_UNIQUEID" val="11"/>
</p:tagLst>
</file>

<file path=ppt/tags/tag179.xml><?xml version="1.0" encoding="utf-8"?>
<p:tagLst xmlns:p="http://schemas.openxmlformats.org/presentationml/2006/main">
  <p:tag name="AS_UNIQUEID" val="12"/>
</p:tagLst>
</file>

<file path=ppt/tags/tag18.xml><?xml version="1.0" encoding="utf-8"?>
<p:tagLst xmlns:p="http://schemas.openxmlformats.org/presentationml/2006/main">
  <p:tag name="AS_UNIQUEID" val="58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80.xml><?xml version="1.0" encoding="utf-8"?>
<p:tagLst xmlns:p="http://schemas.openxmlformats.org/presentationml/2006/main">
  <p:tag name="AS_UNIQUEID" val="13"/>
</p:tagLst>
</file>

<file path=ppt/tags/tag181.xml><?xml version="1.0" encoding="utf-8"?>
<p:tagLst xmlns:p="http://schemas.openxmlformats.org/presentationml/2006/main">
  <p:tag name="AS_UNIQUEID" val="762"/>
</p:tagLst>
</file>

<file path=ppt/tags/tag182.xml><?xml version="1.0" encoding="utf-8"?>
<p:tagLst xmlns:p="http://schemas.openxmlformats.org/presentationml/2006/main">
  <p:tag name="AS_UNIQUEID" val="15"/>
</p:tagLst>
</file>

<file path=ppt/tags/tag183.xml><?xml version="1.0" encoding="utf-8"?>
<p:tagLst xmlns:p="http://schemas.openxmlformats.org/presentationml/2006/main">
  <p:tag name="AS_UNIQUEID" val="16"/>
</p:tagLst>
</file>

<file path=ppt/tags/tag184.xml><?xml version="1.0" encoding="utf-8"?>
<p:tagLst xmlns:p="http://schemas.openxmlformats.org/presentationml/2006/main">
  <p:tag name="AS_UNIQUEID" val="17"/>
</p:tagLst>
</file>

<file path=ppt/tags/tag185.xml><?xml version="1.0" encoding="utf-8"?>
<p:tagLst xmlns:p="http://schemas.openxmlformats.org/presentationml/2006/main">
  <p:tag name="AS_UNIQUEID" val="763"/>
</p:tagLst>
</file>

<file path=ppt/tags/tag186.xml><?xml version="1.0" encoding="utf-8"?>
<p:tagLst xmlns:p="http://schemas.openxmlformats.org/presentationml/2006/main">
  <p:tag name="AS_UNIQUEID" val="19"/>
</p:tagLst>
</file>

<file path=ppt/tags/tag187.xml><?xml version="1.0" encoding="utf-8"?>
<p:tagLst xmlns:p="http://schemas.openxmlformats.org/presentationml/2006/main">
  <p:tag name="AS_UNIQUEID" val="20"/>
</p:tagLst>
</file>

<file path=ppt/tags/tag188.xml><?xml version="1.0" encoding="utf-8"?>
<p:tagLst xmlns:p="http://schemas.openxmlformats.org/presentationml/2006/main">
  <p:tag name="AS_UNIQUEID" val="21"/>
</p:tagLst>
</file>

<file path=ppt/tags/tag189.xml><?xml version="1.0" encoding="utf-8"?>
<p:tagLst xmlns:p="http://schemas.openxmlformats.org/presentationml/2006/main">
  <p:tag name="AS_UNIQUEID" val="22"/>
</p:tagLst>
</file>

<file path=ppt/tags/tag19.xml><?xml version="1.0" encoding="utf-8"?>
<p:tagLst xmlns:p="http://schemas.openxmlformats.org/presentationml/2006/main">
  <p:tag name="AS_UNIQUEID" val="705"/>
</p:tagLst>
</file>

<file path=ppt/tags/tag190.xml><?xml version="1.0" encoding="utf-8"?>
<p:tagLst xmlns:p="http://schemas.openxmlformats.org/presentationml/2006/main">
  <p:tag name="AS_UNIQUEID" val="23"/>
</p:tagLst>
</file>

<file path=ppt/tags/tag191.xml><?xml version="1.0" encoding="utf-8"?>
<p:tagLst xmlns:p="http://schemas.openxmlformats.org/presentationml/2006/main">
  <p:tag name="AS_UNIQUEID" val="24"/>
</p:tagLst>
</file>

<file path=ppt/tags/tag192.xml><?xml version="1.0" encoding="utf-8"?>
<p:tagLst xmlns:p="http://schemas.openxmlformats.org/presentationml/2006/main">
  <p:tag name="AS_UNIQUEID" val="764"/>
</p:tagLst>
</file>

<file path=ppt/tags/tag193.xml><?xml version="1.0" encoding="utf-8"?>
<p:tagLst xmlns:p="http://schemas.openxmlformats.org/presentationml/2006/main">
  <p:tag name="AS_UNIQUEID" val="674"/>
</p:tagLst>
</file>

<file path=ppt/tags/tag194.xml><?xml version="1.0" encoding="utf-8"?>
<p:tagLst xmlns:p="http://schemas.openxmlformats.org/presentationml/2006/main">
  <p:tag name="AS_UNIQUEID" val="765"/>
</p:tagLst>
</file>

<file path=ppt/tags/tag195.xml><?xml version="1.0" encoding="utf-8"?>
<p:tagLst xmlns:p="http://schemas.openxmlformats.org/presentationml/2006/main">
  <p:tag name="AS_UNIQUEID" val="766"/>
</p:tagLst>
</file>

<file path=ppt/tags/tag196.xml><?xml version="1.0" encoding="utf-8"?>
<p:tagLst xmlns:p="http://schemas.openxmlformats.org/presentationml/2006/main">
  <p:tag name="AS_UNIQUEID" val="767"/>
</p:tagLst>
</file>

<file path=ppt/tags/tag197.xml><?xml version="1.0" encoding="utf-8"?>
<p:tagLst xmlns:p="http://schemas.openxmlformats.org/presentationml/2006/main">
  <p:tag name="AS_UNIQUEID" val="26"/>
</p:tagLst>
</file>

<file path=ppt/tags/tag198.xml><?xml version="1.0" encoding="utf-8"?>
<p:tagLst xmlns:p="http://schemas.openxmlformats.org/presentationml/2006/main">
  <p:tag name="AS_UNIQUEID" val="27"/>
</p:tagLst>
</file>

<file path=ppt/tags/tag199.xml><?xml version="1.0" encoding="utf-8"?>
<p:tagLst xmlns:p="http://schemas.openxmlformats.org/presentationml/2006/main">
  <p:tag name="AS_UNIQUEID" val="28"/>
</p:tagLst>
</file>

<file path=ppt/tags/tag2.xml><?xml version="1.0" encoding="utf-8"?>
<p:tagLst xmlns:p="http://schemas.openxmlformats.org/presentationml/2006/main">
  <p:tag name="AS_UNIQUEID" val="5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AS_UNIQUEID" val="58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00.xml><?xml version="1.0" encoding="utf-8"?>
<p:tagLst xmlns:p="http://schemas.openxmlformats.org/presentationml/2006/main">
  <p:tag name="AS_UNIQUEID" val="29"/>
</p:tagLst>
</file>

<file path=ppt/tags/tag201.xml><?xml version="1.0" encoding="utf-8"?>
<p:tagLst xmlns:p="http://schemas.openxmlformats.org/presentationml/2006/main">
  <p:tag name="AS_UNIQUEID" val="30"/>
</p:tagLst>
</file>

<file path=ppt/tags/tag202.xml><?xml version="1.0" encoding="utf-8"?>
<p:tagLst xmlns:p="http://schemas.openxmlformats.org/presentationml/2006/main">
  <p:tag name="AS_UNIQUEID" val="31"/>
</p:tagLst>
</file>

<file path=ppt/tags/tag203.xml><?xml version="1.0" encoding="utf-8"?>
<p:tagLst xmlns:p="http://schemas.openxmlformats.org/presentationml/2006/main">
  <p:tag name="AS_UNIQUEID" val="32"/>
</p:tagLst>
</file>

<file path=ppt/tags/tag204.xml><?xml version="1.0" encoding="utf-8"?>
<p:tagLst xmlns:p="http://schemas.openxmlformats.org/presentationml/2006/main">
  <p:tag name="AS_UNIQUEID" val="33"/>
</p:tagLst>
</file>

<file path=ppt/tags/tag205.xml><?xml version="1.0" encoding="utf-8"?>
<p:tagLst xmlns:p="http://schemas.openxmlformats.org/presentationml/2006/main">
  <p:tag name="AS_UNIQUEID" val="34"/>
</p:tagLst>
</file>

<file path=ppt/tags/tag206.xml><?xml version="1.0" encoding="utf-8"?>
<p:tagLst xmlns:p="http://schemas.openxmlformats.org/presentationml/2006/main">
  <p:tag name="AS_UNIQUEID" val="768"/>
</p:tagLst>
</file>

<file path=ppt/tags/tag207.xml><?xml version="1.0" encoding="utf-8"?>
<p:tagLst xmlns:p="http://schemas.openxmlformats.org/presentationml/2006/main">
  <p:tag name="AS_UNIQUEID" val="36"/>
</p:tagLst>
</file>

<file path=ppt/tags/tag208.xml><?xml version="1.0" encoding="utf-8"?>
<p:tagLst xmlns:p="http://schemas.openxmlformats.org/presentationml/2006/main">
  <p:tag name="AS_UNIQUEID" val="37"/>
</p:tagLst>
</file>

<file path=ppt/tags/tag209.xml><?xml version="1.0" encoding="utf-8"?>
<p:tagLst xmlns:p="http://schemas.openxmlformats.org/presentationml/2006/main">
  <p:tag name="AS_UNIQUEID" val="38"/>
</p:tagLst>
</file>

<file path=ppt/tags/tag21.xml><?xml version="1.0" encoding="utf-8"?>
<p:tagLst xmlns:p="http://schemas.openxmlformats.org/presentationml/2006/main">
  <p:tag name="AS_UNIQUEID" val="58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10.xml><?xml version="1.0" encoding="utf-8"?>
<p:tagLst xmlns:p="http://schemas.openxmlformats.org/presentationml/2006/main">
  <p:tag name="AS_UNIQUEID" val="39"/>
</p:tagLst>
</file>

<file path=ppt/tags/tag211.xml><?xml version="1.0" encoding="utf-8"?>
<p:tagLst xmlns:p="http://schemas.openxmlformats.org/presentationml/2006/main">
  <p:tag name="AS_UNIQUEID" val="40"/>
</p:tagLst>
</file>

<file path=ppt/tags/tag212.xml><?xml version="1.0" encoding="utf-8"?>
<p:tagLst xmlns:p="http://schemas.openxmlformats.org/presentationml/2006/main">
  <p:tag name="AS_UNIQUEID" val="41"/>
</p:tagLst>
</file>

<file path=ppt/tags/tag213.xml><?xml version="1.0" encoding="utf-8"?>
<p:tagLst xmlns:p="http://schemas.openxmlformats.org/presentationml/2006/main">
  <p:tag name="AS_UNIQUEID" val="42"/>
</p:tagLst>
</file>

<file path=ppt/tags/tag214.xml><?xml version="1.0" encoding="utf-8"?>
<p:tagLst xmlns:p="http://schemas.openxmlformats.org/presentationml/2006/main">
  <p:tag name="AS_UNIQUEID" val="43"/>
</p:tagLst>
</file>

<file path=ppt/tags/tag215.xml><?xml version="1.0" encoding="utf-8"?>
<p:tagLst xmlns:p="http://schemas.openxmlformats.org/presentationml/2006/main">
  <p:tag name="AS_UNIQUEID" val="44"/>
</p:tagLst>
</file>

<file path=ppt/tags/tag216.xml><?xml version="1.0" encoding="utf-8"?>
<p:tagLst xmlns:p="http://schemas.openxmlformats.org/presentationml/2006/main">
  <p:tag name="AS_UNIQUEID" val="45"/>
</p:tagLst>
</file>

<file path=ppt/tags/tag217.xml><?xml version="1.0" encoding="utf-8"?>
<p:tagLst xmlns:p="http://schemas.openxmlformats.org/presentationml/2006/main">
  <p:tag name="AS_UNIQUEID" val="46"/>
</p:tagLst>
</file>

<file path=ppt/tags/tag218.xml><?xml version="1.0" encoding="utf-8"?>
<p:tagLst xmlns:p="http://schemas.openxmlformats.org/presentationml/2006/main">
  <p:tag name="AS_UNIQUEID" val="47"/>
</p:tagLst>
</file>

<file path=ppt/tags/tag219.xml><?xml version="1.0" encoding="utf-8"?>
<p:tagLst xmlns:p="http://schemas.openxmlformats.org/presentationml/2006/main">
  <p:tag name="AS_UNIQUEID" val="48"/>
</p:tagLst>
</file>

<file path=ppt/tags/tag22.xml><?xml version="1.0" encoding="utf-8"?>
<p:tagLst xmlns:p="http://schemas.openxmlformats.org/presentationml/2006/main">
  <p:tag name="AS_UNIQUEID" val="58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20.xml><?xml version="1.0" encoding="utf-8"?>
<p:tagLst xmlns:p="http://schemas.openxmlformats.org/presentationml/2006/main">
  <p:tag name="AS_UNIQUEID" val="49"/>
</p:tagLst>
</file>

<file path=ppt/tags/tag221.xml><?xml version="1.0" encoding="utf-8"?>
<p:tagLst xmlns:p="http://schemas.openxmlformats.org/presentationml/2006/main">
  <p:tag name="AS_UNIQUEID" val="50"/>
</p:tagLst>
</file>

<file path=ppt/tags/tag222.xml><?xml version="1.0" encoding="utf-8"?>
<p:tagLst xmlns:p="http://schemas.openxmlformats.org/presentationml/2006/main">
  <p:tag name="AS_UNIQUEID" val="51"/>
</p:tagLst>
</file>

<file path=ppt/tags/tag223.xml><?xml version="1.0" encoding="utf-8"?>
<p:tagLst xmlns:p="http://schemas.openxmlformats.org/presentationml/2006/main">
  <p:tag name="AS_UNIQUEID" val="52"/>
</p:tagLst>
</file>

<file path=ppt/tags/tag224.xml><?xml version="1.0" encoding="utf-8"?>
<p:tagLst xmlns:p="http://schemas.openxmlformats.org/presentationml/2006/main">
  <p:tag name="AS_UNIQUEID" val="53"/>
</p:tagLst>
</file>

<file path=ppt/tags/tag225.xml><?xml version="1.0" encoding="utf-8"?>
<p:tagLst xmlns:p="http://schemas.openxmlformats.org/presentationml/2006/main">
  <p:tag name="AS_UNIQUEID" val="55"/>
</p:tagLst>
</file>

<file path=ppt/tags/tag226.xml><?xml version="1.0" encoding="utf-8"?>
<p:tagLst xmlns:p="http://schemas.openxmlformats.org/presentationml/2006/main">
  <p:tag name="AS_UNIQUEID" val="56"/>
</p:tagLst>
</file>

<file path=ppt/tags/tag227.xml><?xml version="1.0" encoding="utf-8"?>
<p:tagLst xmlns:p="http://schemas.openxmlformats.org/presentationml/2006/main">
  <p:tag name="AS_UNIQUEID" val="769"/>
</p:tagLst>
</file>

<file path=ppt/tags/tag228.xml><?xml version="1.0" encoding="utf-8"?>
<p:tagLst xmlns:p="http://schemas.openxmlformats.org/presentationml/2006/main">
  <p:tag name="AS_UNIQUEID" val="770"/>
</p:tagLst>
</file>

<file path=ppt/tags/tag229.xml><?xml version="1.0" encoding="utf-8"?>
<p:tagLst xmlns:p="http://schemas.openxmlformats.org/presentationml/2006/main">
  <p:tag name="AS_UNIQUEID" val="771"/>
</p:tagLst>
</file>

<file path=ppt/tags/tag23.xml><?xml version="1.0" encoding="utf-8"?>
<p:tagLst xmlns:p="http://schemas.openxmlformats.org/presentationml/2006/main">
  <p:tag name="AS_UNIQUEID" val="58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30.xml><?xml version="1.0" encoding="utf-8"?>
<p:tagLst xmlns:p="http://schemas.openxmlformats.org/presentationml/2006/main">
  <p:tag name="AS_UNIQUEID" val="772"/>
</p:tagLst>
</file>

<file path=ppt/tags/tag231.xml><?xml version="1.0" encoding="utf-8"?>
<p:tagLst xmlns:p="http://schemas.openxmlformats.org/presentationml/2006/main">
  <p:tag name="AS_UNIQUEID" val="773"/>
</p:tagLst>
</file>

<file path=ppt/tags/tag232.xml><?xml version="1.0" encoding="utf-8"?>
<p:tagLst xmlns:p="http://schemas.openxmlformats.org/presentationml/2006/main">
  <p:tag name="AS_UNIQUEID" val="774"/>
</p:tagLst>
</file>

<file path=ppt/tags/tag233.xml><?xml version="1.0" encoding="utf-8"?>
<p:tagLst xmlns:p="http://schemas.openxmlformats.org/presentationml/2006/main">
  <p:tag name="AS_UNIQUEID" val="775"/>
</p:tagLst>
</file>

<file path=ppt/tags/tag234.xml><?xml version="1.0" encoding="utf-8"?>
<p:tagLst xmlns:p="http://schemas.openxmlformats.org/presentationml/2006/main">
  <p:tag name="AS_UNIQUEID" val="59"/>
</p:tagLst>
</file>

<file path=ppt/tags/tag235.xml><?xml version="1.0" encoding="utf-8"?>
<p:tagLst xmlns:p="http://schemas.openxmlformats.org/presentationml/2006/main">
  <p:tag name="AS_UNIQUEID" val="60"/>
</p:tagLst>
</file>

<file path=ppt/tags/tag236.xml><?xml version="1.0" encoding="utf-8"?>
<p:tagLst xmlns:p="http://schemas.openxmlformats.org/presentationml/2006/main">
  <p:tag name="AS_UNIQUEID" val="61"/>
</p:tagLst>
</file>

<file path=ppt/tags/tag237.xml><?xml version="1.0" encoding="utf-8"?>
<p:tagLst xmlns:p="http://schemas.openxmlformats.org/presentationml/2006/main">
  <p:tag name="AS_UNIQUEID" val="776"/>
</p:tagLst>
</file>

<file path=ppt/tags/tag238.xml><?xml version="1.0" encoding="utf-8"?>
<p:tagLst xmlns:p="http://schemas.openxmlformats.org/presentationml/2006/main">
  <p:tag name="AS_UNIQUEID" val="63"/>
</p:tagLst>
</file>

<file path=ppt/tags/tag239.xml><?xml version="1.0" encoding="utf-8"?>
<p:tagLst xmlns:p="http://schemas.openxmlformats.org/presentationml/2006/main">
  <p:tag name="AS_UNIQUEID" val="64"/>
</p:tagLst>
</file>

<file path=ppt/tags/tag24.xml><?xml version="1.0" encoding="utf-8"?>
<p:tagLst xmlns:p="http://schemas.openxmlformats.org/presentationml/2006/main">
  <p:tag name="AS_UNIQUEID" val="58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0.xml><?xml version="1.0" encoding="utf-8"?>
<p:tagLst xmlns:p="http://schemas.openxmlformats.org/presentationml/2006/main">
  <p:tag name="AS_UNIQUEID" val="65"/>
</p:tagLst>
</file>

<file path=ppt/tags/tag241.xml><?xml version="1.0" encoding="utf-8"?>
<p:tagLst xmlns:p="http://schemas.openxmlformats.org/presentationml/2006/main">
  <p:tag name="AS_UNIQUEID" val="777"/>
</p:tagLst>
</file>

<file path=ppt/tags/tag242.xml><?xml version="1.0" encoding="utf-8"?>
<p:tagLst xmlns:p="http://schemas.openxmlformats.org/presentationml/2006/main">
  <p:tag name="AS_UNIQUEID" val="67"/>
</p:tagLst>
</file>

<file path=ppt/tags/tag243.xml><?xml version="1.0" encoding="utf-8"?>
<p:tagLst xmlns:p="http://schemas.openxmlformats.org/presentationml/2006/main">
  <p:tag name="AS_UNIQUEID" val="68"/>
</p:tagLst>
</file>

<file path=ppt/tags/tag244.xml><?xml version="1.0" encoding="utf-8"?>
<p:tagLst xmlns:p="http://schemas.openxmlformats.org/presentationml/2006/main">
  <p:tag name="AS_UNIQUEID" val="69"/>
</p:tagLst>
</file>

<file path=ppt/tags/tag245.xml><?xml version="1.0" encoding="utf-8"?>
<p:tagLst xmlns:p="http://schemas.openxmlformats.org/presentationml/2006/main">
  <p:tag name="AS_UNIQUEID" val="70"/>
</p:tagLst>
</file>

<file path=ppt/tags/tag246.xml><?xml version="1.0" encoding="utf-8"?>
<p:tagLst xmlns:p="http://schemas.openxmlformats.org/presentationml/2006/main">
  <p:tag name="AS_UNIQUEID" val="71"/>
</p:tagLst>
</file>

<file path=ppt/tags/tag247.xml><?xml version="1.0" encoding="utf-8"?>
<p:tagLst xmlns:p="http://schemas.openxmlformats.org/presentationml/2006/main">
  <p:tag name="AS_UNIQUEID" val="73"/>
</p:tagLst>
</file>

<file path=ppt/tags/tag248.xml><?xml version="1.0" encoding="utf-8"?>
<p:tagLst xmlns:p="http://schemas.openxmlformats.org/presentationml/2006/main">
  <p:tag name="AS_UNIQUEID" val="74"/>
</p:tagLst>
</file>

<file path=ppt/tags/tag249.xml><?xml version="1.0" encoding="utf-8"?>
<p:tagLst xmlns:p="http://schemas.openxmlformats.org/presentationml/2006/main">
  <p:tag name="AS_UNIQUEID" val="75"/>
</p:tagLst>
</file>

<file path=ppt/tags/tag25.xml><?xml version="1.0" encoding="utf-8"?>
<p:tagLst xmlns:p="http://schemas.openxmlformats.org/presentationml/2006/main">
  <p:tag name="AS_UNIQUEID" val="58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0.xml><?xml version="1.0" encoding="utf-8"?>
<p:tagLst xmlns:p="http://schemas.openxmlformats.org/presentationml/2006/main">
  <p:tag name="AS_UNIQUEID" val="76"/>
</p:tagLst>
</file>

<file path=ppt/tags/tag251.xml><?xml version="1.0" encoding="utf-8"?>
<p:tagLst xmlns:p="http://schemas.openxmlformats.org/presentationml/2006/main">
  <p:tag name="AS_UNIQUEID" val="77"/>
</p:tagLst>
</file>

<file path=ppt/tags/tag252.xml><?xml version="1.0" encoding="utf-8"?>
<p:tagLst xmlns:p="http://schemas.openxmlformats.org/presentationml/2006/main">
  <p:tag name="AS_UNIQUEID" val="78"/>
</p:tagLst>
</file>

<file path=ppt/tags/tag253.xml><?xml version="1.0" encoding="utf-8"?>
<p:tagLst xmlns:p="http://schemas.openxmlformats.org/presentationml/2006/main">
  <p:tag name="AS_UNIQUEID" val="79"/>
</p:tagLst>
</file>

<file path=ppt/tags/tag254.xml><?xml version="1.0" encoding="utf-8"?>
<p:tagLst xmlns:p="http://schemas.openxmlformats.org/presentationml/2006/main">
  <p:tag name="AS_UNIQUEID" val="80"/>
</p:tagLst>
</file>

<file path=ppt/tags/tag255.xml><?xml version="1.0" encoding="utf-8"?>
<p:tagLst xmlns:p="http://schemas.openxmlformats.org/presentationml/2006/main">
  <p:tag name="AS_UNIQUEID" val="81"/>
</p:tagLst>
</file>

<file path=ppt/tags/tag256.xml><?xml version="1.0" encoding="utf-8"?>
<p:tagLst xmlns:p="http://schemas.openxmlformats.org/presentationml/2006/main">
  <p:tag name="AS_UNIQUEID" val="82"/>
</p:tagLst>
</file>

<file path=ppt/tags/tag257.xml><?xml version="1.0" encoding="utf-8"?>
<p:tagLst xmlns:p="http://schemas.openxmlformats.org/presentationml/2006/main">
  <p:tag name="AS_UNIQUEID" val="83"/>
</p:tagLst>
</file>

<file path=ppt/tags/tag258.xml><?xml version="1.0" encoding="utf-8"?>
<p:tagLst xmlns:p="http://schemas.openxmlformats.org/presentationml/2006/main">
  <p:tag name="AS_UNIQUEID" val="84"/>
</p:tagLst>
</file>

<file path=ppt/tags/tag259.xml><?xml version="1.0" encoding="utf-8"?>
<p:tagLst xmlns:p="http://schemas.openxmlformats.org/presentationml/2006/main">
  <p:tag name="AS_UNIQUEID" val="85"/>
</p:tagLst>
</file>

<file path=ppt/tags/tag26.xml><?xml version="1.0" encoding="utf-8"?>
<p:tagLst xmlns:p="http://schemas.openxmlformats.org/presentationml/2006/main">
  <p:tag name="AS_UNIQUEID" val="706"/>
</p:tagLst>
</file>

<file path=ppt/tags/tag260.xml><?xml version="1.0" encoding="utf-8"?>
<p:tagLst xmlns:p="http://schemas.openxmlformats.org/presentationml/2006/main">
  <p:tag name="AS_UNIQUEID" val="86"/>
</p:tagLst>
</file>

<file path=ppt/tags/tag261.xml><?xml version="1.0" encoding="utf-8"?>
<p:tagLst xmlns:p="http://schemas.openxmlformats.org/presentationml/2006/main">
  <p:tag name="AS_UNIQUEID" val="87"/>
</p:tagLst>
</file>

<file path=ppt/tags/tag262.xml><?xml version="1.0" encoding="utf-8"?>
<p:tagLst xmlns:p="http://schemas.openxmlformats.org/presentationml/2006/main">
  <p:tag name="AS_UNIQUEID" val="88"/>
</p:tagLst>
</file>

<file path=ppt/tags/tag263.xml><?xml version="1.0" encoding="utf-8"?>
<p:tagLst xmlns:p="http://schemas.openxmlformats.org/presentationml/2006/main">
  <p:tag name="AS_UNIQUEID" val="89"/>
</p:tagLst>
</file>

<file path=ppt/tags/tag264.xml><?xml version="1.0" encoding="utf-8"?>
<p:tagLst xmlns:p="http://schemas.openxmlformats.org/presentationml/2006/main">
  <p:tag name="AS_UNIQUEID" val="90"/>
</p:tagLst>
</file>

<file path=ppt/tags/tag265.xml><?xml version="1.0" encoding="utf-8"?>
<p:tagLst xmlns:p="http://schemas.openxmlformats.org/presentationml/2006/main">
  <p:tag name="AS_UNIQUEID" val="91"/>
</p:tagLst>
</file>

<file path=ppt/tags/tag266.xml><?xml version="1.0" encoding="utf-8"?>
<p:tagLst xmlns:p="http://schemas.openxmlformats.org/presentationml/2006/main">
  <p:tag name="AS_UNIQUEID" val="778"/>
</p:tagLst>
</file>

<file path=ppt/tags/tag267.xml><?xml version="1.0" encoding="utf-8"?>
<p:tagLst xmlns:p="http://schemas.openxmlformats.org/presentationml/2006/main">
  <p:tag name="AS_UNIQUEID" val="779"/>
</p:tagLst>
</file>

<file path=ppt/tags/tag268.xml><?xml version="1.0" encoding="utf-8"?>
<p:tagLst xmlns:p="http://schemas.openxmlformats.org/presentationml/2006/main">
  <p:tag name="AS_UNIQUEID" val="780"/>
</p:tagLst>
</file>

<file path=ppt/tags/tag269.xml><?xml version="1.0" encoding="utf-8"?>
<p:tagLst xmlns:p="http://schemas.openxmlformats.org/presentationml/2006/main">
  <p:tag name="AS_UNIQUEID" val="781"/>
</p:tagLst>
</file>

<file path=ppt/tags/tag27.xml><?xml version="1.0" encoding="utf-8"?>
<p:tagLst xmlns:p="http://schemas.openxmlformats.org/presentationml/2006/main">
  <p:tag name="AS_UNIQUEID" val="59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70.xml><?xml version="1.0" encoding="utf-8"?>
<p:tagLst xmlns:p="http://schemas.openxmlformats.org/presentationml/2006/main">
  <p:tag name="AS_UNIQUEID" val="782"/>
</p:tagLst>
</file>

<file path=ppt/tags/tag271.xml><?xml version="1.0" encoding="utf-8"?>
<p:tagLst xmlns:p="http://schemas.openxmlformats.org/presentationml/2006/main">
  <p:tag name="AS_UNIQUEID" val="783"/>
</p:tagLst>
</file>

<file path=ppt/tags/tag272.xml><?xml version="1.0" encoding="utf-8"?>
<p:tagLst xmlns:p="http://schemas.openxmlformats.org/presentationml/2006/main">
  <p:tag name="AS_UNIQUEID" val="784"/>
</p:tagLst>
</file>

<file path=ppt/tags/tag273.xml><?xml version="1.0" encoding="utf-8"?>
<p:tagLst xmlns:p="http://schemas.openxmlformats.org/presentationml/2006/main">
  <p:tag name="AS_UNIQUEID" val="785"/>
</p:tagLst>
</file>

<file path=ppt/tags/tag274.xml><?xml version="1.0" encoding="utf-8"?>
<p:tagLst xmlns:p="http://schemas.openxmlformats.org/presentationml/2006/main">
  <p:tag name="AS_UNIQUEID" val="786"/>
</p:tagLst>
</file>

<file path=ppt/tags/tag275.xml><?xml version="1.0" encoding="utf-8"?>
<p:tagLst xmlns:p="http://schemas.openxmlformats.org/presentationml/2006/main">
  <p:tag name="AS_UNIQUEID" val="787"/>
</p:tagLst>
</file>

<file path=ppt/tags/tag276.xml><?xml version="1.0" encoding="utf-8"?>
<p:tagLst xmlns:p="http://schemas.openxmlformats.org/presentationml/2006/main">
  <p:tag name="AS_UNIQUEID" val="788"/>
</p:tagLst>
</file>

<file path=ppt/tags/tag277.xml><?xml version="1.0" encoding="utf-8"?>
<p:tagLst xmlns:p="http://schemas.openxmlformats.org/presentationml/2006/main">
  <p:tag name="AS_UNIQUEID" val="789"/>
</p:tagLst>
</file>

<file path=ppt/tags/tag278.xml><?xml version="1.0" encoding="utf-8"?>
<p:tagLst xmlns:p="http://schemas.openxmlformats.org/presentationml/2006/main">
  <p:tag name="AS_UNIQUEID" val="790"/>
</p:tagLst>
</file>

<file path=ppt/tags/tag279.xml><?xml version="1.0" encoding="utf-8"?>
<p:tagLst xmlns:p="http://schemas.openxmlformats.org/presentationml/2006/main">
  <p:tag name="AS_UNIQUEID" val="791"/>
</p:tagLst>
</file>

<file path=ppt/tags/tag28.xml><?xml version="1.0" encoding="utf-8"?>
<p:tagLst xmlns:p="http://schemas.openxmlformats.org/presentationml/2006/main">
  <p:tag name="AS_UNIQUEID" val="59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80.xml><?xml version="1.0" encoding="utf-8"?>
<p:tagLst xmlns:p="http://schemas.openxmlformats.org/presentationml/2006/main">
  <p:tag name="AS_UNIQUEID" val="792"/>
</p:tagLst>
</file>

<file path=ppt/tags/tag281.xml><?xml version="1.0" encoding="utf-8"?>
<p:tagLst xmlns:p="http://schemas.openxmlformats.org/presentationml/2006/main">
  <p:tag name="AS_UNIQUEID" val="793"/>
</p:tagLst>
</file>

<file path=ppt/tags/tag282.xml><?xml version="1.0" encoding="utf-8"?>
<p:tagLst xmlns:p="http://schemas.openxmlformats.org/presentationml/2006/main">
  <p:tag name="AS_UNIQUEID" val="794"/>
</p:tagLst>
</file>

<file path=ppt/tags/tag283.xml><?xml version="1.0" encoding="utf-8"?>
<p:tagLst xmlns:p="http://schemas.openxmlformats.org/presentationml/2006/main">
  <p:tag name="AS_UNIQUEID" val="795"/>
</p:tagLst>
</file>

<file path=ppt/tags/tag284.xml><?xml version="1.0" encoding="utf-8"?>
<p:tagLst xmlns:p="http://schemas.openxmlformats.org/presentationml/2006/main">
  <p:tag name="AS_UNIQUEID" val="796"/>
</p:tagLst>
</file>

<file path=ppt/tags/tag285.xml><?xml version="1.0" encoding="utf-8"?>
<p:tagLst xmlns:p="http://schemas.openxmlformats.org/presentationml/2006/main">
  <p:tag name="AS_UNIQUEID" val="797"/>
</p:tagLst>
</file>

<file path=ppt/tags/tag286.xml><?xml version="1.0" encoding="utf-8"?>
<p:tagLst xmlns:p="http://schemas.openxmlformats.org/presentationml/2006/main">
  <p:tag name="AS_UNIQUEID" val="798"/>
</p:tagLst>
</file>

<file path=ppt/tags/tag287.xml><?xml version="1.0" encoding="utf-8"?>
<p:tagLst xmlns:p="http://schemas.openxmlformats.org/presentationml/2006/main">
  <p:tag name="AS_UNIQUEID" val="799"/>
</p:tagLst>
</file>

<file path=ppt/tags/tag288.xml><?xml version="1.0" encoding="utf-8"?>
<p:tagLst xmlns:p="http://schemas.openxmlformats.org/presentationml/2006/main">
  <p:tag name="AS_UNIQUEID" val="800"/>
</p:tagLst>
</file>

<file path=ppt/tags/tag289.xml><?xml version="1.0" encoding="utf-8"?>
<p:tagLst xmlns:p="http://schemas.openxmlformats.org/presentationml/2006/main">
  <p:tag name="AS_UNIQUEID" val="801"/>
</p:tagLst>
</file>

<file path=ppt/tags/tag29.xml><?xml version="1.0" encoding="utf-8"?>
<p:tagLst xmlns:p="http://schemas.openxmlformats.org/presentationml/2006/main">
  <p:tag name="AS_UNIQUEID" val="59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90.xml><?xml version="1.0" encoding="utf-8"?>
<p:tagLst xmlns:p="http://schemas.openxmlformats.org/presentationml/2006/main">
  <p:tag name="AS_UNIQUEID" val="802"/>
</p:tagLst>
</file>

<file path=ppt/tags/tag291.xml><?xml version="1.0" encoding="utf-8"?>
<p:tagLst xmlns:p="http://schemas.openxmlformats.org/presentationml/2006/main">
  <p:tag name="AS_UNIQUEID" val="803"/>
</p:tagLst>
</file>

<file path=ppt/tags/tag292.xml><?xml version="1.0" encoding="utf-8"?>
<p:tagLst xmlns:p="http://schemas.openxmlformats.org/presentationml/2006/main">
  <p:tag name="AS_UNIQUEID" val="804"/>
</p:tagLst>
</file>

<file path=ppt/tags/tag293.xml><?xml version="1.0" encoding="utf-8"?>
<p:tagLst xmlns:p="http://schemas.openxmlformats.org/presentationml/2006/main">
  <p:tag name="AS_UNIQUEID" val="805"/>
</p:tagLst>
</file>

<file path=ppt/tags/tag294.xml><?xml version="1.0" encoding="utf-8"?>
<p:tagLst xmlns:p="http://schemas.openxmlformats.org/presentationml/2006/main">
  <p:tag name="AS_UNIQUEID" val="806"/>
</p:tagLst>
</file>

<file path=ppt/tags/tag295.xml><?xml version="1.0" encoding="utf-8"?>
<p:tagLst xmlns:p="http://schemas.openxmlformats.org/presentationml/2006/main">
  <p:tag name="AS_UNIQUEID" val="807"/>
</p:tagLst>
</file>

<file path=ppt/tags/tag296.xml><?xml version="1.0" encoding="utf-8"?>
<p:tagLst xmlns:p="http://schemas.openxmlformats.org/presentationml/2006/main">
  <p:tag name="AS_UNIQUEID" val="808"/>
</p:tagLst>
</file>

<file path=ppt/tags/tag297.xml><?xml version="1.0" encoding="utf-8"?>
<p:tagLst xmlns:p="http://schemas.openxmlformats.org/presentationml/2006/main">
  <p:tag name="AS_UNIQUEID" val="809"/>
</p:tagLst>
</file>

<file path=ppt/tags/tag298.xml><?xml version="1.0" encoding="utf-8"?>
<p:tagLst xmlns:p="http://schemas.openxmlformats.org/presentationml/2006/main">
  <p:tag name="AS_UNIQUEID" val="810"/>
</p:tagLst>
</file>

<file path=ppt/tags/tag299.xml><?xml version="1.0" encoding="utf-8"?>
<p:tagLst xmlns:p="http://schemas.openxmlformats.org/presentationml/2006/main">
  <p:tag name="AS_UNIQUEID" val="811"/>
</p:tagLst>
</file>

<file path=ppt/tags/tag3.xml><?xml version="1.0" encoding="utf-8"?>
<p:tagLst xmlns:p="http://schemas.openxmlformats.org/presentationml/2006/main">
  <p:tag name="AS_UNIQUEID" val="56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AS_UNIQUEID" val="59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00.xml><?xml version="1.0" encoding="utf-8"?>
<p:tagLst xmlns:p="http://schemas.openxmlformats.org/presentationml/2006/main">
  <p:tag name="AS_UNIQUEID" val="812"/>
</p:tagLst>
</file>

<file path=ppt/tags/tag301.xml><?xml version="1.0" encoding="utf-8"?>
<p:tagLst xmlns:p="http://schemas.openxmlformats.org/presentationml/2006/main">
  <p:tag name="AS_UNIQUEID" val="813"/>
</p:tagLst>
</file>

<file path=ppt/tags/tag302.xml><?xml version="1.0" encoding="utf-8"?>
<p:tagLst xmlns:p="http://schemas.openxmlformats.org/presentationml/2006/main">
  <p:tag name="AS_UNIQUEID" val="814"/>
</p:tagLst>
</file>

<file path=ppt/tags/tag303.xml><?xml version="1.0" encoding="utf-8"?>
<p:tagLst xmlns:p="http://schemas.openxmlformats.org/presentationml/2006/main">
  <p:tag name="AS_UNIQUEID" val="128"/>
</p:tagLst>
</file>

<file path=ppt/tags/tag304.xml><?xml version="1.0" encoding="utf-8"?>
<p:tagLst xmlns:p="http://schemas.openxmlformats.org/presentationml/2006/main">
  <p:tag name="AS_UNIQUEID" val="815"/>
</p:tagLst>
</file>

<file path=ppt/tags/tag305.xml><?xml version="1.0" encoding="utf-8"?>
<p:tagLst xmlns:p="http://schemas.openxmlformats.org/presentationml/2006/main">
  <p:tag name="AS_UNIQUEID" val="99"/>
</p:tagLst>
</file>

<file path=ppt/tags/tag306.xml><?xml version="1.0" encoding="utf-8"?>
<p:tagLst xmlns:p="http://schemas.openxmlformats.org/presentationml/2006/main">
  <p:tag name="AS_UNIQUEID" val="100"/>
</p:tagLst>
</file>

<file path=ppt/tags/tag307.xml><?xml version="1.0" encoding="utf-8"?>
<p:tagLst xmlns:p="http://schemas.openxmlformats.org/presentationml/2006/main">
  <p:tag name="AS_UNIQUEID" val="101"/>
</p:tagLst>
</file>

<file path=ppt/tags/tag308.xml><?xml version="1.0" encoding="utf-8"?>
<p:tagLst xmlns:p="http://schemas.openxmlformats.org/presentationml/2006/main">
  <p:tag name="AS_UNIQUEID" val="102"/>
</p:tagLst>
</file>

<file path=ppt/tags/tag309.xml><?xml version="1.0" encoding="utf-8"?>
<p:tagLst xmlns:p="http://schemas.openxmlformats.org/presentationml/2006/main">
  <p:tag name="AS_UNIQUEID" val="103"/>
</p:tagLst>
</file>

<file path=ppt/tags/tag31.xml><?xml version="1.0" encoding="utf-8"?>
<p:tagLst xmlns:p="http://schemas.openxmlformats.org/presentationml/2006/main">
  <p:tag name="AS_UNIQUEID" val="59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0.xml><?xml version="1.0" encoding="utf-8"?>
<p:tagLst xmlns:p="http://schemas.openxmlformats.org/presentationml/2006/main">
  <p:tag name="AS_UNIQUEID" val="104"/>
</p:tagLst>
</file>

<file path=ppt/tags/tag311.xml><?xml version="1.0" encoding="utf-8"?>
<p:tagLst xmlns:p="http://schemas.openxmlformats.org/presentationml/2006/main">
  <p:tag name="AS_UNIQUEID" val="105"/>
</p:tagLst>
</file>

<file path=ppt/tags/tag312.xml><?xml version="1.0" encoding="utf-8"?>
<p:tagLst xmlns:p="http://schemas.openxmlformats.org/presentationml/2006/main">
  <p:tag name="AS_UNIQUEID" val="106"/>
</p:tagLst>
</file>

<file path=ppt/tags/tag313.xml><?xml version="1.0" encoding="utf-8"?>
<p:tagLst xmlns:p="http://schemas.openxmlformats.org/presentationml/2006/main">
  <p:tag name="AS_UNIQUEID" val="107"/>
</p:tagLst>
</file>

<file path=ppt/tags/tag314.xml><?xml version="1.0" encoding="utf-8"?>
<p:tagLst xmlns:p="http://schemas.openxmlformats.org/presentationml/2006/main">
  <p:tag name="AS_UNIQUEID" val="108"/>
</p:tagLst>
</file>

<file path=ppt/tags/tag315.xml><?xml version="1.0" encoding="utf-8"?>
<p:tagLst xmlns:p="http://schemas.openxmlformats.org/presentationml/2006/main">
  <p:tag name="AS_UNIQUEID" val="109"/>
</p:tagLst>
</file>

<file path=ppt/tags/tag316.xml><?xml version="1.0" encoding="utf-8"?>
<p:tagLst xmlns:p="http://schemas.openxmlformats.org/presentationml/2006/main">
  <p:tag name="AS_UNIQUEID" val="110"/>
</p:tagLst>
</file>

<file path=ppt/tags/tag317.xml><?xml version="1.0" encoding="utf-8"?>
<p:tagLst xmlns:p="http://schemas.openxmlformats.org/presentationml/2006/main">
  <p:tag name="AS_UNIQUEID" val="111"/>
</p:tagLst>
</file>

<file path=ppt/tags/tag318.xml><?xml version="1.0" encoding="utf-8"?>
<p:tagLst xmlns:p="http://schemas.openxmlformats.org/presentationml/2006/main">
  <p:tag name="AS_UNIQUEID" val="112"/>
</p:tagLst>
</file>

<file path=ppt/tags/tag319.xml><?xml version="1.0" encoding="utf-8"?>
<p:tagLst xmlns:p="http://schemas.openxmlformats.org/presentationml/2006/main">
  <p:tag name="AS_UNIQUEID" val="113"/>
</p:tagLst>
</file>

<file path=ppt/tags/tag32.xml><?xml version="1.0" encoding="utf-8"?>
<p:tagLst xmlns:p="http://schemas.openxmlformats.org/presentationml/2006/main">
  <p:tag name="AS_UNIQUEID" val="59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0.xml><?xml version="1.0" encoding="utf-8"?>
<p:tagLst xmlns:p="http://schemas.openxmlformats.org/presentationml/2006/main">
  <p:tag name="AS_UNIQUEID" val="114"/>
</p:tagLst>
</file>

<file path=ppt/tags/tag321.xml><?xml version="1.0" encoding="utf-8"?>
<p:tagLst xmlns:p="http://schemas.openxmlformats.org/presentationml/2006/main">
  <p:tag name="AS_UNIQUEID" val="115"/>
</p:tagLst>
</file>

<file path=ppt/tags/tag322.xml><?xml version="1.0" encoding="utf-8"?>
<p:tagLst xmlns:p="http://schemas.openxmlformats.org/presentationml/2006/main">
  <p:tag name="AS_UNIQUEID" val="116"/>
</p:tagLst>
</file>

<file path=ppt/tags/tag323.xml><?xml version="1.0" encoding="utf-8"?>
<p:tagLst xmlns:p="http://schemas.openxmlformats.org/presentationml/2006/main">
  <p:tag name="AS_UNIQUEID" val="117"/>
</p:tagLst>
</file>

<file path=ppt/tags/tag324.xml><?xml version="1.0" encoding="utf-8"?>
<p:tagLst xmlns:p="http://schemas.openxmlformats.org/presentationml/2006/main">
  <p:tag name="AS_UNIQUEID" val="118"/>
</p:tagLst>
</file>

<file path=ppt/tags/tag325.xml><?xml version="1.0" encoding="utf-8"?>
<p:tagLst xmlns:p="http://schemas.openxmlformats.org/presentationml/2006/main">
  <p:tag name="AS_UNIQUEID" val="119"/>
</p:tagLst>
</file>

<file path=ppt/tags/tag326.xml><?xml version="1.0" encoding="utf-8"?>
<p:tagLst xmlns:p="http://schemas.openxmlformats.org/presentationml/2006/main">
  <p:tag name="AS_UNIQUEID" val="120"/>
</p:tagLst>
</file>

<file path=ppt/tags/tag327.xml><?xml version="1.0" encoding="utf-8"?>
<p:tagLst xmlns:p="http://schemas.openxmlformats.org/presentationml/2006/main">
  <p:tag name="AS_UNIQUEID" val="121"/>
</p:tagLst>
</file>

<file path=ppt/tags/tag328.xml><?xml version="1.0" encoding="utf-8"?>
<p:tagLst xmlns:p="http://schemas.openxmlformats.org/presentationml/2006/main">
  <p:tag name="AS_UNIQUEID" val="122"/>
</p:tagLst>
</file>

<file path=ppt/tags/tag329.xml><?xml version="1.0" encoding="utf-8"?>
<p:tagLst xmlns:p="http://schemas.openxmlformats.org/presentationml/2006/main">
  <p:tag name="AS_UNIQUEID" val="816"/>
</p:tagLst>
</file>

<file path=ppt/tags/tag33.xml><?xml version="1.0" encoding="utf-8"?>
<p:tagLst xmlns:p="http://schemas.openxmlformats.org/presentationml/2006/main">
  <p:tag name="AS_UNIQUEID" val="59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0.xml><?xml version="1.0" encoding="utf-8"?>
<p:tagLst xmlns:p="http://schemas.openxmlformats.org/presentationml/2006/main">
  <p:tag name="AS_UNIQUEID" val="817"/>
</p:tagLst>
</file>

<file path=ppt/tags/tag331.xml><?xml version="1.0" encoding="utf-8"?>
<p:tagLst xmlns:p="http://schemas.openxmlformats.org/presentationml/2006/main">
  <p:tag name="AS_UNIQUEID" val="818"/>
</p:tagLst>
</file>

<file path=ppt/tags/tag332.xml><?xml version="1.0" encoding="utf-8"?>
<p:tagLst xmlns:p="http://schemas.openxmlformats.org/presentationml/2006/main">
  <p:tag name="AS_UNIQUEID" val="819"/>
</p:tagLst>
</file>

<file path=ppt/tags/tag333.xml><?xml version="1.0" encoding="utf-8"?>
<p:tagLst xmlns:p="http://schemas.openxmlformats.org/presentationml/2006/main">
  <p:tag name="AS_UNIQUEID" val="820"/>
</p:tagLst>
</file>

<file path=ppt/tags/tag334.xml><?xml version="1.0" encoding="utf-8"?>
<p:tagLst xmlns:p="http://schemas.openxmlformats.org/presentationml/2006/main">
  <p:tag name="AS_UNIQUEID" val="821"/>
</p:tagLst>
</file>

<file path=ppt/tags/tag335.xml><?xml version="1.0" encoding="utf-8"?>
<p:tagLst xmlns:p="http://schemas.openxmlformats.org/presentationml/2006/main">
  <p:tag name="AS_UNIQUEID" val="822"/>
</p:tagLst>
</file>

<file path=ppt/tags/tag336.xml><?xml version="1.0" encoding="utf-8"?>
<p:tagLst xmlns:p="http://schemas.openxmlformats.org/presentationml/2006/main">
  <p:tag name="AS_UNIQUEID" val="124"/>
</p:tagLst>
</file>

<file path=ppt/tags/tag337.xml><?xml version="1.0" encoding="utf-8"?>
<p:tagLst xmlns:p="http://schemas.openxmlformats.org/presentationml/2006/main">
  <p:tag name="AS_UNIQUEID" val="125"/>
</p:tagLst>
</file>

<file path=ppt/tags/tag338.xml><?xml version="1.0" encoding="utf-8"?>
<p:tagLst xmlns:p="http://schemas.openxmlformats.org/presentationml/2006/main">
  <p:tag name="AS_UNIQUEID" val="126"/>
</p:tagLst>
</file>

<file path=ppt/tags/tag339.xml><?xml version="1.0" encoding="utf-8"?>
<p:tagLst xmlns:p="http://schemas.openxmlformats.org/presentationml/2006/main">
  <p:tag name="AS_UNIQUEID" val="127"/>
</p:tagLst>
</file>

<file path=ppt/tags/tag34.xml><?xml version="1.0" encoding="utf-8"?>
<p:tagLst xmlns:p="http://schemas.openxmlformats.org/presentationml/2006/main">
  <p:tag name="AS_UNIQUEID" val="59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0.xml><?xml version="1.0" encoding="utf-8"?>
<p:tagLst xmlns:p="http://schemas.openxmlformats.org/presentationml/2006/main">
  <p:tag name="AS_UNIQUEID" val="128"/>
</p:tagLst>
</file>

<file path=ppt/tags/tag341.xml><?xml version="1.0" encoding="utf-8"?>
<p:tagLst xmlns:p="http://schemas.openxmlformats.org/presentationml/2006/main">
  <p:tag name="AS_UNIQUEID" val="823"/>
</p:tagLst>
</file>

<file path=ppt/tags/tag342.xml><?xml version="1.0" encoding="utf-8"?>
<p:tagLst xmlns:p="http://schemas.openxmlformats.org/presentationml/2006/main">
  <p:tag name="AS_UNIQUEID" val="130"/>
</p:tagLst>
</file>

<file path=ppt/tags/tag343.xml><?xml version="1.0" encoding="utf-8"?>
<p:tagLst xmlns:p="http://schemas.openxmlformats.org/presentationml/2006/main">
  <p:tag name="AS_UNIQUEID" val="131"/>
</p:tagLst>
</file>

<file path=ppt/tags/tag344.xml><?xml version="1.0" encoding="utf-8"?>
<p:tagLst xmlns:p="http://schemas.openxmlformats.org/presentationml/2006/main">
  <p:tag name="AS_UNIQUEID" val="132"/>
</p:tagLst>
</file>

<file path=ppt/tags/tag345.xml><?xml version="1.0" encoding="utf-8"?>
<p:tagLst xmlns:p="http://schemas.openxmlformats.org/presentationml/2006/main">
  <p:tag name="AS_UNIQUEID" val="824"/>
</p:tagLst>
</file>

<file path=ppt/tags/tag346.xml><?xml version="1.0" encoding="utf-8"?>
<p:tagLst xmlns:p="http://schemas.openxmlformats.org/presentationml/2006/main">
  <p:tag name="AS_UNIQUEID" val="134"/>
</p:tagLst>
</file>

<file path=ppt/tags/tag347.xml><?xml version="1.0" encoding="utf-8"?>
<p:tagLst xmlns:p="http://schemas.openxmlformats.org/presentationml/2006/main">
  <p:tag name="AS_UNIQUEID" val="135"/>
</p:tagLst>
</file>

<file path=ppt/tags/tag348.xml><?xml version="1.0" encoding="utf-8"?>
<p:tagLst xmlns:p="http://schemas.openxmlformats.org/presentationml/2006/main">
  <p:tag name="AS_UNIQUEID" val="136"/>
</p:tagLst>
</file>

<file path=ppt/tags/tag349.xml><?xml version="1.0" encoding="utf-8"?>
<p:tagLst xmlns:p="http://schemas.openxmlformats.org/presentationml/2006/main">
  <p:tag name="AS_UNIQUEID" val="137"/>
</p:tagLst>
</file>

<file path=ppt/tags/tag35.xml><?xml version="1.0" encoding="utf-8"?>
<p:tagLst xmlns:p="http://schemas.openxmlformats.org/presentationml/2006/main">
  <p:tag name="AS_UNIQUEID" val="707"/>
</p:tagLst>
</file>

<file path=ppt/tags/tag350.xml><?xml version="1.0" encoding="utf-8"?>
<p:tagLst xmlns:p="http://schemas.openxmlformats.org/presentationml/2006/main">
  <p:tag name="AS_UNIQUEID" val="138"/>
</p:tagLst>
</file>

<file path=ppt/tags/tag351.xml><?xml version="1.0" encoding="utf-8"?>
<p:tagLst xmlns:p="http://schemas.openxmlformats.org/presentationml/2006/main">
  <p:tag name="AS_UNIQUEID" val="825"/>
</p:tagLst>
</file>

<file path=ppt/tags/tag352.xml><?xml version="1.0" encoding="utf-8"?>
<p:tagLst xmlns:p="http://schemas.openxmlformats.org/presentationml/2006/main">
  <p:tag name="AS_UNIQUEID" val="826"/>
</p:tagLst>
</file>

<file path=ppt/tags/tag353.xml><?xml version="1.0" encoding="utf-8"?>
<p:tagLst xmlns:p="http://schemas.openxmlformats.org/presentationml/2006/main">
  <p:tag name="AS_UNIQUEID" val="827"/>
</p:tagLst>
</file>

<file path=ppt/tags/tag354.xml><?xml version="1.0" encoding="utf-8"?>
<p:tagLst xmlns:p="http://schemas.openxmlformats.org/presentationml/2006/main">
  <p:tag name="AS_UNIQUEID" val="828"/>
</p:tagLst>
</file>

<file path=ppt/tags/tag355.xml><?xml version="1.0" encoding="utf-8"?>
<p:tagLst xmlns:p="http://schemas.openxmlformats.org/presentationml/2006/main">
  <p:tag name="AS_UNIQUEID" val="829"/>
</p:tagLst>
</file>

<file path=ppt/tags/tag356.xml><?xml version="1.0" encoding="utf-8"?>
<p:tagLst xmlns:p="http://schemas.openxmlformats.org/presentationml/2006/main">
  <p:tag name="AS_UNIQUEID" val="830"/>
</p:tagLst>
</file>

<file path=ppt/tags/tag357.xml><?xml version="1.0" encoding="utf-8"?>
<p:tagLst xmlns:p="http://schemas.openxmlformats.org/presentationml/2006/main">
  <p:tag name="AS_UNIQUEID" val="831"/>
</p:tagLst>
</file>

<file path=ppt/tags/tag358.xml><?xml version="1.0" encoding="utf-8"?>
<p:tagLst xmlns:p="http://schemas.openxmlformats.org/presentationml/2006/main">
  <p:tag name="AS_UNIQUEID" val="832"/>
</p:tagLst>
</file>

<file path=ppt/tags/tag359.xml><?xml version="1.0" encoding="utf-8"?>
<p:tagLst xmlns:p="http://schemas.openxmlformats.org/presentationml/2006/main">
  <p:tag name="AS_UNIQUEID" val="833"/>
</p:tagLst>
</file>

<file path=ppt/tags/tag36.xml><?xml version="1.0" encoding="utf-8"?>
<p:tagLst xmlns:p="http://schemas.openxmlformats.org/presentationml/2006/main">
  <p:tag name="AS_UNIQUEID" val="59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60.xml><?xml version="1.0" encoding="utf-8"?>
<p:tagLst xmlns:p="http://schemas.openxmlformats.org/presentationml/2006/main">
  <p:tag name="AS_UNIQUEID" val="834"/>
</p:tagLst>
</file>

<file path=ppt/tags/tag361.xml><?xml version="1.0" encoding="utf-8"?>
<p:tagLst xmlns:p="http://schemas.openxmlformats.org/presentationml/2006/main">
  <p:tag name="AS_UNIQUEID" val="835"/>
</p:tagLst>
</file>

<file path=ppt/tags/tag362.xml><?xml version="1.0" encoding="utf-8"?>
<p:tagLst xmlns:p="http://schemas.openxmlformats.org/presentationml/2006/main">
  <p:tag name="AS_UNIQUEID" val="836"/>
</p:tagLst>
</file>

<file path=ppt/tags/tag363.xml><?xml version="1.0" encoding="utf-8"?>
<p:tagLst xmlns:p="http://schemas.openxmlformats.org/presentationml/2006/main">
  <p:tag name="AS_UNIQUEID" val="837"/>
</p:tagLst>
</file>

<file path=ppt/tags/tag364.xml><?xml version="1.0" encoding="utf-8"?>
<p:tagLst xmlns:p="http://schemas.openxmlformats.org/presentationml/2006/main">
  <p:tag name="AS_UNIQUEID" val="838"/>
</p:tagLst>
</file>

<file path=ppt/tags/tag365.xml><?xml version="1.0" encoding="utf-8"?>
<p:tagLst xmlns:p="http://schemas.openxmlformats.org/presentationml/2006/main">
  <p:tag name="AS_UNIQUEID" val="839"/>
</p:tagLst>
</file>

<file path=ppt/tags/tag366.xml><?xml version="1.0" encoding="utf-8"?>
<p:tagLst xmlns:p="http://schemas.openxmlformats.org/presentationml/2006/main">
  <p:tag name="AS_UNIQUEID" val="840"/>
</p:tagLst>
</file>

<file path=ppt/tags/tag3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68.xml><?xml version="1.0" encoding="utf-8"?>
<p:tagLst xmlns:p="http://schemas.openxmlformats.org/presentationml/2006/main">
  <p:tag name="AS_UNIQUEID" val="841"/>
</p:tagLst>
</file>

<file path=ppt/tags/tag369.xml><?xml version="1.0" encoding="utf-8"?>
<p:tagLst xmlns:p="http://schemas.openxmlformats.org/presentationml/2006/main">
  <p:tag name="AS_UNIQUEID" val="94"/>
</p:tagLst>
</file>

<file path=ppt/tags/tag37.xml><?xml version="1.0" encoding="utf-8"?>
<p:tagLst xmlns:p="http://schemas.openxmlformats.org/presentationml/2006/main">
  <p:tag name="AS_UNIQUEID" val="60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70.xml><?xml version="1.0" encoding="utf-8"?>
<p:tagLst xmlns:p="http://schemas.openxmlformats.org/presentationml/2006/main">
  <p:tag name="AS_UNIQUEID" val="95"/>
</p:tagLst>
</file>

<file path=ppt/tags/tag371.xml><?xml version="1.0" encoding="utf-8"?>
<p:tagLst xmlns:p="http://schemas.openxmlformats.org/presentationml/2006/main">
  <p:tag name="AS_UNIQUEID" val="96"/>
</p:tagLst>
</file>

<file path=ppt/tags/tag372.xml><?xml version="1.0" encoding="utf-8"?>
<p:tagLst xmlns:p="http://schemas.openxmlformats.org/presentationml/2006/main">
  <p:tag name="AS_UNIQUEID" val="97"/>
</p:tagLst>
</file>

<file path=ppt/tags/tag373.xml><?xml version="1.0" encoding="utf-8"?>
<p:tagLst xmlns:p="http://schemas.openxmlformats.org/presentationml/2006/main">
  <p:tag name="AS_UNIQUEID" val="842"/>
</p:tagLst>
</file>

<file path=ppt/tags/tag374.xml><?xml version="1.0" encoding="utf-8"?>
<p:tagLst xmlns:p="http://schemas.openxmlformats.org/presentationml/2006/main">
  <p:tag name="AS_UNIQUEID" val="145"/>
</p:tagLst>
</file>

<file path=ppt/tags/tag375.xml><?xml version="1.0" encoding="utf-8"?>
<p:tagLst xmlns:p="http://schemas.openxmlformats.org/presentationml/2006/main">
  <p:tag name="AS_UNIQUEID" val="146"/>
</p:tagLst>
</file>

<file path=ppt/tags/tag376.xml><?xml version="1.0" encoding="utf-8"?>
<p:tagLst xmlns:p="http://schemas.openxmlformats.org/presentationml/2006/main">
  <p:tag name="AS_UNIQUEID" val="147"/>
</p:tagLst>
</file>

<file path=ppt/tags/tag377.xml><?xml version="1.0" encoding="utf-8"?>
<p:tagLst xmlns:p="http://schemas.openxmlformats.org/presentationml/2006/main">
  <p:tag name="AS_UNIQUEID" val="148"/>
</p:tagLst>
</file>

<file path=ppt/tags/tag378.xml><?xml version="1.0" encoding="utf-8"?>
<p:tagLst xmlns:p="http://schemas.openxmlformats.org/presentationml/2006/main">
  <p:tag name="AS_UNIQUEID" val="149"/>
</p:tagLst>
</file>

<file path=ppt/tags/tag379.xml><?xml version="1.0" encoding="utf-8"?>
<p:tagLst xmlns:p="http://schemas.openxmlformats.org/presentationml/2006/main">
  <p:tag name="AS_UNIQUEID" val="843"/>
</p:tagLst>
</file>

<file path=ppt/tags/tag38.xml><?xml version="1.0" encoding="utf-8"?>
<p:tagLst xmlns:p="http://schemas.openxmlformats.org/presentationml/2006/main">
  <p:tag name="AS_UNIQUEID" val="60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80.xml><?xml version="1.0" encoding="utf-8"?>
<p:tagLst xmlns:p="http://schemas.openxmlformats.org/presentationml/2006/main">
  <p:tag name="AS_UNIQUEID" val="844"/>
</p:tagLst>
</file>

<file path=ppt/tags/tag381.xml><?xml version="1.0" encoding="utf-8"?>
<p:tagLst xmlns:p="http://schemas.openxmlformats.org/presentationml/2006/main">
  <p:tag name="AS_UNIQUEID" val="845"/>
</p:tagLst>
</file>

<file path=ppt/tags/tag382.xml><?xml version="1.0" encoding="utf-8"?>
<p:tagLst xmlns:p="http://schemas.openxmlformats.org/presentationml/2006/main">
  <p:tag name="AS_UNIQUEID" val="846"/>
</p:tagLst>
</file>

<file path=ppt/tags/tag383.xml><?xml version="1.0" encoding="utf-8"?>
<p:tagLst xmlns:p="http://schemas.openxmlformats.org/presentationml/2006/main">
  <p:tag name="AS_UNIQUEID" val="151"/>
</p:tagLst>
</file>

<file path=ppt/tags/tag384.xml><?xml version="1.0" encoding="utf-8"?>
<p:tagLst xmlns:p="http://schemas.openxmlformats.org/presentationml/2006/main">
  <p:tag name="AS_UNIQUEID" val="847"/>
</p:tagLst>
</file>

<file path=ppt/tags/tag385.xml><?xml version="1.0" encoding="utf-8"?>
<p:tagLst xmlns:p="http://schemas.openxmlformats.org/presentationml/2006/main">
  <p:tag name="AS_UNIQUEID" val="848"/>
</p:tagLst>
</file>

<file path=ppt/tags/tag386.xml><?xml version="1.0" encoding="utf-8"?>
<p:tagLst xmlns:p="http://schemas.openxmlformats.org/presentationml/2006/main">
  <p:tag name="AS_UNIQUEID" val="849"/>
</p:tagLst>
</file>

<file path=ppt/tags/tag387.xml><?xml version="1.0" encoding="utf-8"?>
<p:tagLst xmlns:p="http://schemas.openxmlformats.org/presentationml/2006/main">
  <p:tag name="AS_UNIQUEID" val="850"/>
</p:tagLst>
</file>

<file path=ppt/tags/tag388.xml><?xml version="1.0" encoding="utf-8"?>
<p:tagLst xmlns:p="http://schemas.openxmlformats.org/presentationml/2006/main">
  <p:tag name="AS_UNIQUEID" val="851"/>
</p:tagLst>
</file>

<file path=ppt/tags/tag389.xml><?xml version="1.0" encoding="utf-8"?>
<p:tagLst xmlns:p="http://schemas.openxmlformats.org/presentationml/2006/main">
  <p:tag name="AS_UNIQUEID" val="852"/>
</p:tagLst>
</file>

<file path=ppt/tags/tag39.xml><?xml version="1.0" encoding="utf-8"?>
<p:tagLst xmlns:p="http://schemas.openxmlformats.org/presentationml/2006/main">
  <p:tag name="AS_UNIQUEID" val="60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0.xml><?xml version="1.0" encoding="utf-8"?>
<p:tagLst xmlns:p="http://schemas.openxmlformats.org/presentationml/2006/main">
  <p:tag name="AS_UNIQUEID" val="853"/>
</p:tagLst>
</file>

<file path=ppt/tags/tag391.xml><?xml version="1.0" encoding="utf-8"?>
<p:tagLst xmlns:p="http://schemas.openxmlformats.org/presentationml/2006/main">
  <p:tag name="AS_UNIQUEID" val="854"/>
</p:tagLst>
</file>

<file path=ppt/tags/tag392.xml><?xml version="1.0" encoding="utf-8"?>
<p:tagLst xmlns:p="http://schemas.openxmlformats.org/presentationml/2006/main">
  <p:tag name="AS_UNIQUEID" val="855"/>
</p:tagLst>
</file>

<file path=ppt/tags/tag393.xml><?xml version="1.0" encoding="utf-8"?>
<p:tagLst xmlns:p="http://schemas.openxmlformats.org/presentationml/2006/main">
  <p:tag name="AS_UNIQUEID" val="856"/>
</p:tagLst>
</file>

<file path=ppt/tags/tag394.xml><?xml version="1.0" encoding="utf-8"?>
<p:tagLst xmlns:p="http://schemas.openxmlformats.org/presentationml/2006/main">
  <p:tag name="AS_UNIQUEID" val="857"/>
</p:tagLst>
</file>

<file path=ppt/tags/tag395.xml><?xml version="1.0" encoding="utf-8"?>
<p:tagLst xmlns:p="http://schemas.openxmlformats.org/presentationml/2006/main">
  <p:tag name="AS_UNIQUEID" val="858"/>
</p:tagLst>
</file>

<file path=ppt/tags/tag396.xml><?xml version="1.0" encoding="utf-8"?>
<p:tagLst xmlns:p="http://schemas.openxmlformats.org/presentationml/2006/main">
  <p:tag name="AS_UNIQUEID" val="859"/>
</p:tagLst>
</file>

<file path=ppt/tags/tag397.xml><?xml version="1.0" encoding="utf-8"?>
<p:tagLst xmlns:p="http://schemas.openxmlformats.org/presentationml/2006/main">
  <p:tag name="AS_UNIQUEID" val="860"/>
</p:tagLst>
</file>

<file path=ppt/tags/tag398.xml><?xml version="1.0" encoding="utf-8"?>
<p:tagLst xmlns:p="http://schemas.openxmlformats.org/presentationml/2006/main">
  <p:tag name="AS_UNIQUEID" val="861"/>
</p:tagLst>
</file>

<file path=ppt/tags/tag399.xml><?xml version="1.0" encoding="utf-8"?>
<p:tagLst xmlns:p="http://schemas.openxmlformats.org/presentationml/2006/main">
  <p:tag name="AS_UNIQUEID" val="862"/>
</p:tagLst>
</file>

<file path=ppt/tags/tag4.xml><?xml version="1.0" encoding="utf-8"?>
<p:tagLst xmlns:p="http://schemas.openxmlformats.org/presentationml/2006/main">
  <p:tag name="AS_UNIQUEID" val="56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AS_UNIQUEID" val="708"/>
</p:tagLst>
</file>

<file path=ppt/tags/tag400.xml><?xml version="1.0" encoding="utf-8"?>
<p:tagLst xmlns:p="http://schemas.openxmlformats.org/presentationml/2006/main">
  <p:tag name="AS_UNIQUEID" val="863"/>
</p:tagLst>
</file>

<file path=ppt/tags/tag401.xml><?xml version="1.0" encoding="utf-8"?>
<p:tagLst xmlns:p="http://schemas.openxmlformats.org/presentationml/2006/main">
  <p:tag name="AS_UNIQUEID" val="864"/>
</p:tagLst>
</file>

<file path=ppt/tags/tag402.xml><?xml version="1.0" encoding="utf-8"?>
<p:tagLst xmlns:p="http://schemas.openxmlformats.org/presentationml/2006/main">
  <p:tag name="AS_UNIQUEID" val="865"/>
</p:tagLst>
</file>

<file path=ppt/tags/tag403.xml><?xml version="1.0" encoding="utf-8"?>
<p:tagLst xmlns:p="http://schemas.openxmlformats.org/presentationml/2006/main">
  <p:tag name="AS_UNIQUEID" val="866"/>
</p:tagLst>
</file>

<file path=ppt/tags/tag404.xml><?xml version="1.0" encoding="utf-8"?>
<p:tagLst xmlns:p="http://schemas.openxmlformats.org/presentationml/2006/main">
  <p:tag name="AS_UNIQUEID" val="867"/>
</p:tagLst>
</file>

<file path=ppt/tags/tag405.xml><?xml version="1.0" encoding="utf-8"?>
<p:tagLst xmlns:p="http://schemas.openxmlformats.org/presentationml/2006/main">
  <p:tag name="AS_UNIQUEID" val="868"/>
</p:tagLst>
</file>

<file path=ppt/tags/tag406.xml><?xml version="1.0" encoding="utf-8"?>
<p:tagLst xmlns:p="http://schemas.openxmlformats.org/presentationml/2006/main">
  <p:tag name="AS_UNIQUEID" val="869"/>
</p:tagLst>
</file>

<file path=ppt/tags/tag407.xml><?xml version="1.0" encoding="utf-8"?>
<p:tagLst xmlns:p="http://schemas.openxmlformats.org/presentationml/2006/main">
  <p:tag name="AS_UNIQUEID" val="870"/>
</p:tagLst>
</file>

<file path=ppt/tags/tag408.xml><?xml version="1.0" encoding="utf-8"?>
<p:tagLst xmlns:p="http://schemas.openxmlformats.org/presentationml/2006/main">
  <p:tag name="AS_UNIQUEID" val="871"/>
</p:tagLst>
</file>

<file path=ppt/tags/tag409.xml><?xml version="1.0" encoding="utf-8"?>
<p:tagLst xmlns:p="http://schemas.openxmlformats.org/presentationml/2006/main">
  <p:tag name="AS_UNIQUEID" val="872"/>
</p:tagLst>
</file>

<file path=ppt/tags/tag41.xml><?xml version="1.0" encoding="utf-8"?>
<p:tagLst xmlns:p="http://schemas.openxmlformats.org/presentationml/2006/main">
  <p:tag name="AS_UNIQUEID" val="60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10.xml><?xml version="1.0" encoding="utf-8"?>
<p:tagLst xmlns:p="http://schemas.openxmlformats.org/presentationml/2006/main">
  <p:tag name="AS_UNIQUEID" val="873"/>
</p:tagLst>
</file>

<file path=ppt/tags/tag411.xml><?xml version="1.0" encoding="utf-8"?>
<p:tagLst xmlns:p="http://schemas.openxmlformats.org/presentationml/2006/main">
  <p:tag name="AS_UNIQUEID" val="874"/>
</p:tagLst>
</file>

<file path=ppt/tags/tag412.xml><?xml version="1.0" encoding="utf-8"?>
<p:tagLst xmlns:p="http://schemas.openxmlformats.org/presentationml/2006/main">
  <p:tag name="AS_UNIQUEID" val="875"/>
</p:tagLst>
</file>

<file path=ppt/tags/tag413.xml><?xml version="1.0" encoding="utf-8"?>
<p:tagLst xmlns:p="http://schemas.openxmlformats.org/presentationml/2006/main">
  <p:tag name="AS_UNIQUEID" val="876"/>
</p:tagLst>
</file>

<file path=ppt/tags/tag414.xml><?xml version="1.0" encoding="utf-8"?>
<p:tagLst xmlns:p="http://schemas.openxmlformats.org/presentationml/2006/main">
  <p:tag name="AS_UNIQUEID" val="877"/>
</p:tagLst>
</file>

<file path=ppt/tags/tag415.xml><?xml version="1.0" encoding="utf-8"?>
<p:tagLst xmlns:p="http://schemas.openxmlformats.org/presentationml/2006/main">
  <p:tag name="AS_UNIQUEID" val="878"/>
</p:tagLst>
</file>

<file path=ppt/tags/tag416.xml><?xml version="1.0" encoding="utf-8"?>
<p:tagLst xmlns:p="http://schemas.openxmlformats.org/presentationml/2006/main">
  <p:tag name="AS_UNIQUEID" val="879"/>
</p:tagLst>
</file>

<file path=ppt/tags/tag417.xml><?xml version="1.0" encoding="utf-8"?>
<p:tagLst xmlns:p="http://schemas.openxmlformats.org/presentationml/2006/main">
  <p:tag name="AS_UNIQUEID" val="880"/>
</p:tagLst>
</file>

<file path=ppt/tags/tag418.xml><?xml version="1.0" encoding="utf-8"?>
<p:tagLst xmlns:p="http://schemas.openxmlformats.org/presentationml/2006/main">
  <p:tag name="AS_UNIQUEID" val="881"/>
</p:tagLst>
</file>

<file path=ppt/tags/tag419.xml><?xml version="1.0" encoding="utf-8"?>
<p:tagLst xmlns:p="http://schemas.openxmlformats.org/presentationml/2006/main">
  <p:tag name="AS_UNIQUEID" val="882"/>
</p:tagLst>
</file>

<file path=ppt/tags/tag42.xml><?xml version="1.0" encoding="utf-8"?>
<p:tagLst xmlns:p="http://schemas.openxmlformats.org/presentationml/2006/main">
  <p:tag name="AS_UNIQUEID" val="60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20.xml><?xml version="1.0" encoding="utf-8"?>
<p:tagLst xmlns:p="http://schemas.openxmlformats.org/presentationml/2006/main">
  <p:tag name="AS_UNIQUEID" val="883"/>
</p:tagLst>
</file>

<file path=ppt/tags/tag421.xml><?xml version="1.0" encoding="utf-8"?>
<p:tagLst xmlns:p="http://schemas.openxmlformats.org/presentationml/2006/main">
  <p:tag name="AS_UNIQUEID" val="884"/>
</p:tagLst>
</file>

<file path=ppt/tags/tag422.xml><?xml version="1.0" encoding="utf-8"?>
<p:tagLst xmlns:p="http://schemas.openxmlformats.org/presentationml/2006/main">
  <p:tag name="AS_UNIQUEID" val="885"/>
</p:tagLst>
</file>

<file path=ppt/tags/tag423.xml><?xml version="1.0" encoding="utf-8"?>
<p:tagLst xmlns:p="http://schemas.openxmlformats.org/presentationml/2006/main">
  <p:tag name="AS_UNIQUEID" val="886"/>
</p:tagLst>
</file>

<file path=ppt/tags/tag424.xml><?xml version="1.0" encoding="utf-8"?>
<p:tagLst xmlns:p="http://schemas.openxmlformats.org/presentationml/2006/main">
  <p:tag name="AS_UNIQUEID" val="887"/>
</p:tagLst>
</file>

<file path=ppt/tags/tag425.xml><?xml version="1.0" encoding="utf-8"?>
<p:tagLst xmlns:p="http://schemas.openxmlformats.org/presentationml/2006/main">
  <p:tag name="AS_UNIQUEID" val="888"/>
</p:tagLst>
</file>

<file path=ppt/tags/tag426.xml><?xml version="1.0" encoding="utf-8"?>
<p:tagLst xmlns:p="http://schemas.openxmlformats.org/presentationml/2006/main">
  <p:tag name="AS_UNIQUEID" val="889"/>
</p:tagLst>
</file>

<file path=ppt/tags/tag427.xml><?xml version="1.0" encoding="utf-8"?>
<p:tagLst xmlns:p="http://schemas.openxmlformats.org/presentationml/2006/main">
  <p:tag name="AS_UNIQUEID" val="890"/>
</p:tagLst>
</file>

<file path=ppt/tags/tag428.xml><?xml version="1.0" encoding="utf-8"?>
<p:tagLst xmlns:p="http://schemas.openxmlformats.org/presentationml/2006/main">
  <p:tag name="AS_UNIQUEID" val="891"/>
</p:tagLst>
</file>

<file path=ppt/tags/tag429.xml><?xml version="1.0" encoding="utf-8"?>
<p:tagLst xmlns:p="http://schemas.openxmlformats.org/presentationml/2006/main">
  <p:tag name="AS_UNIQUEID" val="892"/>
</p:tagLst>
</file>

<file path=ppt/tags/tag43.xml><?xml version="1.0" encoding="utf-8"?>
<p:tagLst xmlns:p="http://schemas.openxmlformats.org/presentationml/2006/main">
  <p:tag name="AS_UNIQUEID" val="60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0.xml><?xml version="1.0" encoding="utf-8"?>
<p:tagLst xmlns:p="http://schemas.openxmlformats.org/presentationml/2006/main">
  <p:tag name="AS_UNIQUEID" val="893"/>
</p:tagLst>
</file>

<file path=ppt/tags/tag431.xml><?xml version="1.0" encoding="utf-8"?>
<p:tagLst xmlns:p="http://schemas.openxmlformats.org/presentationml/2006/main">
  <p:tag name="AS_UNIQUEID" val="894"/>
</p:tagLst>
</file>

<file path=ppt/tags/tag432.xml><?xml version="1.0" encoding="utf-8"?>
<p:tagLst xmlns:p="http://schemas.openxmlformats.org/presentationml/2006/main">
  <p:tag name="AS_UNIQUEID" val="895"/>
</p:tagLst>
</file>

<file path=ppt/tags/tag433.xml><?xml version="1.0" encoding="utf-8"?>
<p:tagLst xmlns:p="http://schemas.openxmlformats.org/presentationml/2006/main">
  <p:tag name="AS_UNIQUEID" val="896"/>
</p:tagLst>
</file>

<file path=ppt/tags/tag434.xml><?xml version="1.0" encoding="utf-8"?>
<p:tagLst xmlns:p="http://schemas.openxmlformats.org/presentationml/2006/main">
  <p:tag name="AS_UNIQUEID" val="897"/>
</p:tagLst>
</file>

<file path=ppt/tags/tag435.xml><?xml version="1.0" encoding="utf-8"?>
<p:tagLst xmlns:p="http://schemas.openxmlformats.org/presentationml/2006/main">
  <p:tag name="AS_UNIQUEID" val="898"/>
</p:tagLst>
</file>

<file path=ppt/tags/tag436.xml><?xml version="1.0" encoding="utf-8"?>
<p:tagLst xmlns:p="http://schemas.openxmlformats.org/presentationml/2006/main">
  <p:tag name="AS_UNIQUEID" val="899"/>
</p:tagLst>
</file>

<file path=ppt/tags/tag437.xml><?xml version="1.0" encoding="utf-8"?>
<p:tagLst xmlns:p="http://schemas.openxmlformats.org/presentationml/2006/main">
  <p:tag name="AS_UNIQUEID" val="900"/>
</p:tagLst>
</file>

<file path=ppt/tags/tag438.xml><?xml version="1.0" encoding="utf-8"?>
<p:tagLst xmlns:p="http://schemas.openxmlformats.org/presentationml/2006/main">
  <p:tag name="AS_UNIQUEID" val="901"/>
</p:tagLst>
</file>

<file path=ppt/tags/tag439.xml><?xml version="1.0" encoding="utf-8"?>
<p:tagLst xmlns:p="http://schemas.openxmlformats.org/presentationml/2006/main">
  <p:tag name="AS_UNIQUEID" val="902"/>
</p:tagLst>
</file>

<file path=ppt/tags/tag44.xml><?xml version="1.0" encoding="utf-8"?>
<p:tagLst xmlns:p="http://schemas.openxmlformats.org/presentationml/2006/main">
  <p:tag name="AS_UNIQUEID" val="709"/>
</p:tagLst>
</file>

<file path=ppt/tags/tag440.xml><?xml version="1.0" encoding="utf-8"?>
<p:tagLst xmlns:p="http://schemas.openxmlformats.org/presentationml/2006/main">
  <p:tag name="AS_UNIQUEID" val="903"/>
</p:tagLst>
</file>

<file path=ppt/tags/tag441.xml><?xml version="1.0" encoding="utf-8"?>
<p:tagLst xmlns:p="http://schemas.openxmlformats.org/presentationml/2006/main">
  <p:tag name="AS_UNIQUEID" val="904"/>
</p:tagLst>
</file>

<file path=ppt/tags/tag442.xml><?xml version="1.0" encoding="utf-8"?>
<p:tagLst xmlns:p="http://schemas.openxmlformats.org/presentationml/2006/main">
  <p:tag name="AS_UNIQUEID" val="905"/>
</p:tagLst>
</file>

<file path=ppt/tags/tag443.xml><?xml version="1.0" encoding="utf-8"?>
<p:tagLst xmlns:p="http://schemas.openxmlformats.org/presentationml/2006/main">
  <p:tag name="AS_UNIQUEID" val="906"/>
</p:tagLst>
</file>

<file path=ppt/tags/tag444.xml><?xml version="1.0" encoding="utf-8"?>
<p:tagLst xmlns:p="http://schemas.openxmlformats.org/presentationml/2006/main">
  <p:tag name="AS_UNIQUEID" val="907"/>
</p:tagLst>
</file>

<file path=ppt/tags/tag445.xml><?xml version="1.0" encoding="utf-8"?>
<p:tagLst xmlns:p="http://schemas.openxmlformats.org/presentationml/2006/main">
  <p:tag name="AS_UNIQUEID" val="908"/>
</p:tagLst>
</file>

<file path=ppt/tags/tag446.xml><?xml version="1.0" encoding="utf-8"?>
<p:tagLst xmlns:p="http://schemas.openxmlformats.org/presentationml/2006/main">
  <p:tag name="AS_UNIQUEID" val="909"/>
</p:tagLst>
</file>

<file path=ppt/tags/tag447.xml><?xml version="1.0" encoding="utf-8"?>
<p:tagLst xmlns:p="http://schemas.openxmlformats.org/presentationml/2006/main">
  <p:tag name="AS_UNIQUEID" val="910"/>
</p:tagLst>
</file>

<file path=ppt/tags/tag448.xml><?xml version="1.0" encoding="utf-8"?>
<p:tagLst xmlns:p="http://schemas.openxmlformats.org/presentationml/2006/main">
  <p:tag name="AS_UNIQUEID" val="911"/>
</p:tagLst>
</file>

<file path=ppt/tags/tag449.xml><?xml version="1.0" encoding="utf-8"?>
<p:tagLst xmlns:p="http://schemas.openxmlformats.org/presentationml/2006/main">
  <p:tag name="AS_UNIQUEID" val="912"/>
</p:tagLst>
</file>

<file path=ppt/tags/tag45.xml><?xml version="1.0" encoding="utf-8"?>
<p:tagLst xmlns:p="http://schemas.openxmlformats.org/presentationml/2006/main">
  <p:tag name="AS_UNIQUEID" val="60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50.xml><?xml version="1.0" encoding="utf-8"?>
<p:tagLst xmlns:p="http://schemas.openxmlformats.org/presentationml/2006/main">
  <p:tag name="AS_UNIQUEID" val="913"/>
</p:tagLst>
</file>

<file path=ppt/tags/tag451.xml><?xml version="1.0" encoding="utf-8"?>
<p:tagLst xmlns:p="http://schemas.openxmlformats.org/presentationml/2006/main">
  <p:tag name="AS_UNIQUEID" val="914"/>
</p:tagLst>
</file>

<file path=ppt/tags/tag452.xml><?xml version="1.0" encoding="utf-8"?>
<p:tagLst xmlns:p="http://schemas.openxmlformats.org/presentationml/2006/main">
  <p:tag name="AS_UNIQUEID" val="915"/>
</p:tagLst>
</file>

<file path=ppt/tags/tag453.xml><?xml version="1.0" encoding="utf-8"?>
<p:tagLst xmlns:p="http://schemas.openxmlformats.org/presentationml/2006/main">
  <p:tag name="AS_UNIQUEID" val="916"/>
</p:tagLst>
</file>

<file path=ppt/tags/tag454.xml><?xml version="1.0" encoding="utf-8"?>
<p:tagLst xmlns:p="http://schemas.openxmlformats.org/presentationml/2006/main">
  <p:tag name="AS_UNIQUEID" val="917"/>
</p:tagLst>
</file>

<file path=ppt/tags/tag455.xml><?xml version="1.0" encoding="utf-8"?>
<p:tagLst xmlns:p="http://schemas.openxmlformats.org/presentationml/2006/main">
  <p:tag name="AS_UNIQUEID" val="918"/>
</p:tagLst>
</file>

<file path=ppt/tags/tag456.xml><?xml version="1.0" encoding="utf-8"?>
<p:tagLst xmlns:p="http://schemas.openxmlformats.org/presentationml/2006/main">
  <p:tag name="AS_UNIQUEID" val="919"/>
</p:tagLst>
</file>

<file path=ppt/tags/tag457.xml><?xml version="1.0" encoding="utf-8"?>
<p:tagLst xmlns:p="http://schemas.openxmlformats.org/presentationml/2006/main">
  <p:tag name="AS_UNIQUEID" val="920"/>
</p:tagLst>
</file>

<file path=ppt/tags/tag458.xml><?xml version="1.0" encoding="utf-8"?>
<p:tagLst xmlns:p="http://schemas.openxmlformats.org/presentationml/2006/main">
  <p:tag name="AS_UNIQUEID" val="921"/>
</p:tagLst>
</file>

<file path=ppt/tags/tag459.xml><?xml version="1.0" encoding="utf-8"?>
<p:tagLst xmlns:p="http://schemas.openxmlformats.org/presentationml/2006/main">
  <p:tag name="AS_UNIQUEID" val="922"/>
</p:tagLst>
</file>

<file path=ppt/tags/tag46.xml><?xml version="1.0" encoding="utf-8"?>
<p:tagLst xmlns:p="http://schemas.openxmlformats.org/presentationml/2006/main">
  <p:tag name="AS_UNIQUEID" val="60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0.xml><?xml version="1.0" encoding="utf-8"?>
<p:tagLst xmlns:p="http://schemas.openxmlformats.org/presentationml/2006/main">
  <p:tag name="AS_UNIQUEID" val="923"/>
</p:tagLst>
</file>

<file path=ppt/tags/tag461.xml><?xml version="1.0" encoding="utf-8"?>
<p:tagLst xmlns:p="http://schemas.openxmlformats.org/presentationml/2006/main">
  <p:tag name="AS_UNIQUEID" val="924"/>
</p:tagLst>
</file>

<file path=ppt/tags/tag462.xml><?xml version="1.0" encoding="utf-8"?>
<p:tagLst xmlns:p="http://schemas.openxmlformats.org/presentationml/2006/main">
  <p:tag name="AS_UNIQUEID" val="925"/>
</p:tagLst>
</file>

<file path=ppt/tags/tag463.xml><?xml version="1.0" encoding="utf-8"?>
<p:tagLst xmlns:p="http://schemas.openxmlformats.org/presentationml/2006/main">
  <p:tag name="AS_UNIQUEID" val="926"/>
</p:tagLst>
</file>

<file path=ppt/tags/tag464.xml><?xml version="1.0" encoding="utf-8"?>
<p:tagLst xmlns:p="http://schemas.openxmlformats.org/presentationml/2006/main">
  <p:tag name="AS_UNIQUEID" val="927"/>
</p:tagLst>
</file>

<file path=ppt/tags/tag465.xml><?xml version="1.0" encoding="utf-8"?>
<p:tagLst xmlns:p="http://schemas.openxmlformats.org/presentationml/2006/main">
  <p:tag name="AS_UNIQUEID" val="928"/>
</p:tagLst>
</file>

<file path=ppt/tags/tag466.xml><?xml version="1.0" encoding="utf-8"?>
<p:tagLst xmlns:p="http://schemas.openxmlformats.org/presentationml/2006/main">
  <p:tag name="AS_UNIQUEID" val="929"/>
</p:tagLst>
</file>

<file path=ppt/tags/tag467.xml><?xml version="1.0" encoding="utf-8"?>
<p:tagLst xmlns:p="http://schemas.openxmlformats.org/presentationml/2006/main">
  <p:tag name="AS_UNIQUEID" val="930"/>
</p:tagLst>
</file>

<file path=ppt/tags/tag468.xml><?xml version="1.0" encoding="utf-8"?>
<p:tagLst xmlns:p="http://schemas.openxmlformats.org/presentationml/2006/main">
  <p:tag name="AS_UNIQUEID" val="931"/>
</p:tagLst>
</file>

<file path=ppt/tags/tag469.xml><?xml version="1.0" encoding="utf-8"?>
<p:tagLst xmlns:p="http://schemas.openxmlformats.org/presentationml/2006/main">
  <p:tag name="AS_UNIQUEID" val="932"/>
</p:tagLst>
</file>

<file path=ppt/tags/tag47.xml><?xml version="1.0" encoding="utf-8"?>
<p:tagLst xmlns:p="http://schemas.openxmlformats.org/presentationml/2006/main">
  <p:tag name="AS_UNIQUEID" val="61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0.xml><?xml version="1.0" encoding="utf-8"?>
<p:tagLst xmlns:p="http://schemas.openxmlformats.org/presentationml/2006/main">
  <p:tag name="AS_UNIQUEID" val="933"/>
</p:tagLst>
</file>

<file path=ppt/tags/tag471.xml><?xml version="1.0" encoding="utf-8"?>
<p:tagLst xmlns:p="http://schemas.openxmlformats.org/presentationml/2006/main">
  <p:tag name="AS_UNIQUEID" val="934"/>
</p:tagLst>
</file>

<file path=ppt/tags/tag472.xml><?xml version="1.0" encoding="utf-8"?>
<p:tagLst xmlns:p="http://schemas.openxmlformats.org/presentationml/2006/main">
  <p:tag name="AS_UNIQUEID" val="935"/>
</p:tagLst>
</file>

<file path=ppt/tags/tag473.xml><?xml version="1.0" encoding="utf-8"?>
<p:tagLst xmlns:p="http://schemas.openxmlformats.org/presentationml/2006/main">
  <p:tag name="AS_UNIQUEID" val="936"/>
</p:tagLst>
</file>

<file path=ppt/tags/tag474.xml><?xml version="1.0" encoding="utf-8"?>
<p:tagLst xmlns:p="http://schemas.openxmlformats.org/presentationml/2006/main">
  <p:tag name="AS_UNIQUEID" val="937"/>
</p:tagLst>
</file>

<file path=ppt/tags/tag475.xml><?xml version="1.0" encoding="utf-8"?>
<p:tagLst xmlns:p="http://schemas.openxmlformats.org/presentationml/2006/main">
  <p:tag name="AS_UNIQUEID" val="938"/>
</p:tagLst>
</file>

<file path=ppt/tags/tag476.xml><?xml version="1.0" encoding="utf-8"?>
<p:tagLst xmlns:p="http://schemas.openxmlformats.org/presentationml/2006/main">
  <p:tag name="AS_UNIQUEID" val="939"/>
</p:tagLst>
</file>

<file path=ppt/tags/tag477.xml><?xml version="1.0" encoding="utf-8"?>
<p:tagLst xmlns:p="http://schemas.openxmlformats.org/presentationml/2006/main">
  <p:tag name="AS_UNIQUEID" val="940"/>
</p:tagLst>
</file>

<file path=ppt/tags/tag478.xml><?xml version="1.0" encoding="utf-8"?>
<p:tagLst xmlns:p="http://schemas.openxmlformats.org/presentationml/2006/main">
  <p:tag name="AS_UNIQUEID" val="941"/>
</p:tagLst>
</file>

<file path=ppt/tags/tag479.xml><?xml version="1.0" encoding="utf-8"?>
<p:tagLst xmlns:p="http://schemas.openxmlformats.org/presentationml/2006/main">
  <p:tag name="AS_UNIQUEID" val="942"/>
</p:tagLst>
</file>

<file path=ppt/tags/tag48.xml><?xml version="1.0" encoding="utf-8"?>
<p:tagLst xmlns:p="http://schemas.openxmlformats.org/presentationml/2006/main">
  <p:tag name="AS_UNIQUEID" val="61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0.xml><?xml version="1.0" encoding="utf-8"?>
<p:tagLst xmlns:p="http://schemas.openxmlformats.org/presentationml/2006/main">
  <p:tag name="AS_UNIQUEID" val="943"/>
</p:tagLst>
</file>

<file path=ppt/tags/tag481.xml><?xml version="1.0" encoding="utf-8"?>
<p:tagLst xmlns:p="http://schemas.openxmlformats.org/presentationml/2006/main">
  <p:tag name="AS_UNIQUEID" val="944"/>
</p:tagLst>
</file>

<file path=ppt/tags/tag482.xml><?xml version="1.0" encoding="utf-8"?>
<p:tagLst xmlns:p="http://schemas.openxmlformats.org/presentationml/2006/main">
  <p:tag name="AS_UNIQUEID" val="945"/>
</p:tagLst>
</file>

<file path=ppt/tags/tag483.xml><?xml version="1.0" encoding="utf-8"?>
<p:tagLst xmlns:p="http://schemas.openxmlformats.org/presentationml/2006/main">
  <p:tag name="AS_UNIQUEID" val="946"/>
</p:tagLst>
</file>

<file path=ppt/tags/tag484.xml><?xml version="1.0" encoding="utf-8"?>
<p:tagLst xmlns:p="http://schemas.openxmlformats.org/presentationml/2006/main">
  <p:tag name="AS_UNIQUEID" val="947"/>
</p:tagLst>
</file>

<file path=ppt/tags/tag485.xml><?xml version="1.0" encoding="utf-8"?>
<p:tagLst xmlns:p="http://schemas.openxmlformats.org/presentationml/2006/main">
  <p:tag name="AS_UNIQUEID" val="948"/>
</p:tagLst>
</file>

<file path=ppt/tags/tag486.xml><?xml version="1.0" encoding="utf-8"?>
<p:tagLst xmlns:p="http://schemas.openxmlformats.org/presentationml/2006/main">
  <p:tag name="AS_UNIQUEID" val="949"/>
</p:tagLst>
</file>

<file path=ppt/tags/tag487.xml><?xml version="1.0" encoding="utf-8"?>
<p:tagLst xmlns:p="http://schemas.openxmlformats.org/presentationml/2006/main">
  <p:tag name="AS_UNIQUEID" val="950"/>
</p:tagLst>
</file>

<file path=ppt/tags/tag488.xml><?xml version="1.0" encoding="utf-8"?>
<p:tagLst xmlns:p="http://schemas.openxmlformats.org/presentationml/2006/main">
  <p:tag name="AS_UNIQUEID" val="951"/>
</p:tagLst>
</file>

<file path=ppt/tags/tag489.xml><?xml version="1.0" encoding="utf-8"?>
<p:tagLst xmlns:p="http://schemas.openxmlformats.org/presentationml/2006/main">
  <p:tag name="AS_UNIQUEID" val="952"/>
</p:tagLst>
</file>

<file path=ppt/tags/tag49.xml><?xml version="1.0" encoding="utf-8"?>
<p:tagLst xmlns:p="http://schemas.openxmlformats.org/presentationml/2006/main">
  <p:tag name="AS_UNIQUEID" val="61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0.xml><?xml version="1.0" encoding="utf-8"?>
<p:tagLst xmlns:p="http://schemas.openxmlformats.org/presentationml/2006/main">
  <p:tag name="AS_UNIQUEID" val="953"/>
</p:tagLst>
</file>

<file path=ppt/tags/tag491.xml><?xml version="1.0" encoding="utf-8"?>
<p:tagLst xmlns:p="http://schemas.openxmlformats.org/presentationml/2006/main">
  <p:tag name="AS_UNIQUEID" val="954"/>
</p:tagLst>
</file>

<file path=ppt/tags/tag492.xml><?xml version="1.0" encoding="utf-8"?>
<p:tagLst xmlns:p="http://schemas.openxmlformats.org/presentationml/2006/main">
  <p:tag name="AS_UNIQUEID" val="955"/>
</p:tagLst>
</file>

<file path=ppt/tags/tag493.xml><?xml version="1.0" encoding="utf-8"?>
<p:tagLst xmlns:p="http://schemas.openxmlformats.org/presentationml/2006/main">
  <p:tag name="AS_UNIQUEID" val="956"/>
</p:tagLst>
</file>

<file path=ppt/tags/tag494.xml><?xml version="1.0" encoding="utf-8"?>
<p:tagLst xmlns:p="http://schemas.openxmlformats.org/presentationml/2006/main">
  <p:tag name="AS_UNIQUEID" val="957"/>
</p:tagLst>
</file>

<file path=ppt/tags/tag495.xml><?xml version="1.0" encoding="utf-8"?>
<p:tagLst xmlns:p="http://schemas.openxmlformats.org/presentationml/2006/main">
  <p:tag name="AS_UNIQUEID" val="958"/>
</p:tagLst>
</file>

<file path=ppt/tags/tag496.xml><?xml version="1.0" encoding="utf-8"?>
<p:tagLst xmlns:p="http://schemas.openxmlformats.org/presentationml/2006/main">
  <p:tag name="AS_UNIQUEID" val="959"/>
</p:tagLst>
</file>

<file path=ppt/tags/tag497.xml><?xml version="1.0" encoding="utf-8"?>
<p:tagLst xmlns:p="http://schemas.openxmlformats.org/presentationml/2006/main">
  <p:tag name="AS_UNIQUEID" val="960"/>
</p:tagLst>
</file>

<file path=ppt/tags/tag498.xml><?xml version="1.0" encoding="utf-8"?>
<p:tagLst xmlns:p="http://schemas.openxmlformats.org/presentationml/2006/main">
  <p:tag name="AS_UNIQUEID" val="961"/>
</p:tagLst>
</file>

<file path=ppt/tags/tag499.xml><?xml version="1.0" encoding="utf-8"?>
<p:tagLst xmlns:p="http://schemas.openxmlformats.org/presentationml/2006/main">
  <p:tag name="AS_UNIQUEID" val="962"/>
</p:tagLst>
</file>

<file path=ppt/tags/tag5.xml><?xml version="1.0" encoding="utf-8"?>
<p:tagLst xmlns:p="http://schemas.openxmlformats.org/presentationml/2006/main">
  <p:tag name="AS_UNIQUEID" val="56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AS_UNIQUEID" val="61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00.xml><?xml version="1.0" encoding="utf-8"?>
<p:tagLst xmlns:p="http://schemas.openxmlformats.org/presentationml/2006/main">
  <p:tag name="AS_UNIQUEID" val="963"/>
</p:tagLst>
</file>

<file path=ppt/tags/tag501.xml><?xml version="1.0" encoding="utf-8"?>
<p:tagLst xmlns:p="http://schemas.openxmlformats.org/presentationml/2006/main">
  <p:tag name="AS_UNIQUEID" val="964"/>
</p:tagLst>
</file>

<file path=ppt/tags/tag502.xml><?xml version="1.0" encoding="utf-8"?>
<p:tagLst xmlns:p="http://schemas.openxmlformats.org/presentationml/2006/main">
  <p:tag name="AS_UNIQUEID" val="965"/>
</p:tagLst>
</file>

<file path=ppt/tags/tag503.xml><?xml version="1.0" encoding="utf-8"?>
<p:tagLst xmlns:p="http://schemas.openxmlformats.org/presentationml/2006/main">
  <p:tag name="AS_UNIQUEID" val="966"/>
</p:tagLst>
</file>

<file path=ppt/tags/tag504.xml><?xml version="1.0" encoding="utf-8"?>
<p:tagLst xmlns:p="http://schemas.openxmlformats.org/presentationml/2006/main">
  <p:tag name="AS_UNIQUEID" val="967"/>
</p:tagLst>
</file>

<file path=ppt/tags/tag505.xml><?xml version="1.0" encoding="utf-8"?>
<p:tagLst xmlns:p="http://schemas.openxmlformats.org/presentationml/2006/main">
  <p:tag name="AS_UNIQUEID" val="968"/>
</p:tagLst>
</file>

<file path=ppt/tags/tag506.xml><?xml version="1.0" encoding="utf-8"?>
<p:tagLst xmlns:p="http://schemas.openxmlformats.org/presentationml/2006/main">
  <p:tag name="AS_UNIQUEID" val="969"/>
</p:tagLst>
</file>

<file path=ppt/tags/tag507.xml><?xml version="1.0" encoding="utf-8"?>
<p:tagLst xmlns:p="http://schemas.openxmlformats.org/presentationml/2006/main">
  <p:tag name="AS_UNIQUEID" val="970"/>
</p:tagLst>
</file>

<file path=ppt/tags/tag508.xml><?xml version="1.0" encoding="utf-8"?>
<p:tagLst xmlns:p="http://schemas.openxmlformats.org/presentationml/2006/main">
  <p:tag name="AS_UNIQUEID" val="971"/>
</p:tagLst>
</file>

<file path=ppt/tags/tag509.xml><?xml version="1.0" encoding="utf-8"?>
<p:tagLst xmlns:p="http://schemas.openxmlformats.org/presentationml/2006/main">
  <p:tag name="AS_UNIQUEID" val="972"/>
</p:tagLst>
</file>

<file path=ppt/tags/tag51.xml><?xml version="1.0" encoding="utf-8"?>
<p:tagLst xmlns:p="http://schemas.openxmlformats.org/presentationml/2006/main">
  <p:tag name="AS_UNIQUEID" val="710"/>
</p:tagLst>
</file>

<file path=ppt/tags/tag510.xml><?xml version="1.0" encoding="utf-8"?>
<p:tagLst xmlns:p="http://schemas.openxmlformats.org/presentationml/2006/main">
  <p:tag name="AS_UNIQUEID" val="973"/>
</p:tagLst>
</file>

<file path=ppt/tags/tag511.xml><?xml version="1.0" encoding="utf-8"?>
<p:tagLst xmlns:p="http://schemas.openxmlformats.org/presentationml/2006/main">
  <p:tag name="AS_UNIQUEID" val="974"/>
</p:tagLst>
</file>

<file path=ppt/tags/tag512.xml><?xml version="1.0" encoding="utf-8"?>
<p:tagLst xmlns:p="http://schemas.openxmlformats.org/presentationml/2006/main">
  <p:tag name="AS_UNIQUEID" val="975"/>
</p:tagLst>
</file>

<file path=ppt/tags/tag513.xml><?xml version="1.0" encoding="utf-8"?>
<p:tagLst xmlns:p="http://schemas.openxmlformats.org/presentationml/2006/main">
  <p:tag name="AS_UNIQUEID" val="976"/>
</p:tagLst>
</file>

<file path=ppt/tags/tag514.xml><?xml version="1.0" encoding="utf-8"?>
<p:tagLst xmlns:p="http://schemas.openxmlformats.org/presentationml/2006/main">
  <p:tag name="AS_UNIQUEID" val="977"/>
</p:tagLst>
</file>

<file path=ppt/tags/tag515.xml><?xml version="1.0" encoding="utf-8"?>
<p:tagLst xmlns:p="http://schemas.openxmlformats.org/presentationml/2006/main">
  <p:tag name="AS_UNIQUEID" val="978"/>
</p:tagLst>
</file>

<file path=ppt/tags/tag516.xml><?xml version="1.0" encoding="utf-8"?>
<p:tagLst xmlns:p="http://schemas.openxmlformats.org/presentationml/2006/main">
  <p:tag name="AS_UNIQUEID" val="979"/>
</p:tagLst>
</file>

<file path=ppt/tags/tag517.xml><?xml version="1.0" encoding="utf-8"?>
<p:tagLst xmlns:p="http://schemas.openxmlformats.org/presentationml/2006/main">
  <p:tag name="AS_UNIQUEID" val="980"/>
</p:tagLst>
</file>

<file path=ppt/tags/tag518.xml><?xml version="1.0" encoding="utf-8"?>
<p:tagLst xmlns:p="http://schemas.openxmlformats.org/presentationml/2006/main">
  <p:tag name="AS_UNIQUEID" val="981"/>
</p:tagLst>
</file>

<file path=ppt/tags/tag519.xml><?xml version="1.0" encoding="utf-8"?>
<p:tagLst xmlns:p="http://schemas.openxmlformats.org/presentationml/2006/main">
  <p:tag name="AS_UNIQUEID" val="982"/>
</p:tagLst>
</file>

<file path=ppt/tags/tag52.xml><?xml version="1.0" encoding="utf-8"?>
<p:tagLst xmlns:p="http://schemas.openxmlformats.org/presentationml/2006/main">
  <p:tag name="AS_UNIQUEID" val="61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0.xml><?xml version="1.0" encoding="utf-8"?>
<p:tagLst xmlns:p="http://schemas.openxmlformats.org/presentationml/2006/main">
  <p:tag name="AS_UNIQUEID" val="983"/>
</p:tagLst>
</file>

<file path=ppt/tags/tag521.xml><?xml version="1.0" encoding="utf-8"?>
<p:tagLst xmlns:p="http://schemas.openxmlformats.org/presentationml/2006/main">
  <p:tag name="AS_UNIQUEID" val="984"/>
</p:tagLst>
</file>

<file path=ppt/tags/tag522.xml><?xml version="1.0" encoding="utf-8"?>
<p:tagLst xmlns:p="http://schemas.openxmlformats.org/presentationml/2006/main">
  <p:tag name="AS_UNIQUEID" val="985"/>
</p:tagLst>
</file>

<file path=ppt/tags/tag523.xml><?xml version="1.0" encoding="utf-8"?>
<p:tagLst xmlns:p="http://schemas.openxmlformats.org/presentationml/2006/main">
  <p:tag name="AS_UNIQUEID" val="986"/>
</p:tagLst>
</file>

<file path=ppt/tags/tag524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53.xml><?xml version="1.0" encoding="utf-8"?>
<p:tagLst xmlns:p="http://schemas.openxmlformats.org/presentationml/2006/main">
  <p:tag name="AS_UNIQUEID" val="61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.xml><?xml version="1.0" encoding="utf-8"?>
<p:tagLst xmlns:p="http://schemas.openxmlformats.org/presentationml/2006/main">
  <p:tag name="AS_UNIQUEID" val="61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.xml><?xml version="1.0" encoding="utf-8"?>
<p:tagLst xmlns:p="http://schemas.openxmlformats.org/presentationml/2006/main">
  <p:tag name="AS_UNIQUEID" val="61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6.xml><?xml version="1.0" encoding="utf-8"?>
<p:tagLst xmlns:p="http://schemas.openxmlformats.org/presentationml/2006/main">
  <p:tag name="AS_UNIQUEID" val="61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7.xml><?xml version="1.0" encoding="utf-8"?>
<p:tagLst xmlns:p="http://schemas.openxmlformats.org/presentationml/2006/main">
  <p:tag name="AS_UNIQUEID" val="711"/>
</p:tagLst>
</file>

<file path=ppt/tags/tag58.xml><?xml version="1.0" encoding="utf-8"?>
<p:tagLst xmlns:p="http://schemas.openxmlformats.org/presentationml/2006/main">
  <p:tag name="AS_UNIQUEID" val="62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.xml><?xml version="1.0" encoding="utf-8"?>
<p:tagLst xmlns:p="http://schemas.openxmlformats.org/presentationml/2006/main">
  <p:tag name="AS_UNIQUEID" val="62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.xml><?xml version="1.0" encoding="utf-8"?>
<p:tagLst xmlns:p="http://schemas.openxmlformats.org/presentationml/2006/main">
  <p:tag name="AS_UNIQUEID" val="56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0.xml><?xml version="1.0" encoding="utf-8"?>
<p:tagLst xmlns:p="http://schemas.openxmlformats.org/presentationml/2006/main">
  <p:tag name="AS_UNIQUEID" val="62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1.xml><?xml version="1.0" encoding="utf-8"?>
<p:tagLst xmlns:p="http://schemas.openxmlformats.org/presentationml/2006/main">
  <p:tag name="AS_UNIQUEID" val="62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2.xml><?xml version="1.0" encoding="utf-8"?>
<p:tagLst xmlns:p="http://schemas.openxmlformats.org/presentationml/2006/main">
  <p:tag name="AS_UNIQUEID" val="712"/>
</p:tagLst>
</file>

<file path=ppt/tags/tag63.xml><?xml version="1.0" encoding="utf-8"?>
<p:tagLst xmlns:p="http://schemas.openxmlformats.org/presentationml/2006/main">
  <p:tag name="AS_UNIQUEID" val="62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4.xml><?xml version="1.0" encoding="utf-8"?>
<p:tagLst xmlns:p="http://schemas.openxmlformats.org/presentationml/2006/main">
  <p:tag name="AS_UNIQUEID" val="62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5.xml><?xml version="1.0" encoding="utf-8"?>
<p:tagLst xmlns:p="http://schemas.openxmlformats.org/presentationml/2006/main">
  <p:tag name="AS_UNIQUEID" val="62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6.xml><?xml version="1.0" encoding="utf-8"?>
<p:tagLst xmlns:p="http://schemas.openxmlformats.org/presentationml/2006/main">
  <p:tag name="AS_UNIQUEID" val="62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7.xml><?xml version="1.0" encoding="utf-8"?>
<p:tagLst xmlns:p="http://schemas.openxmlformats.org/presentationml/2006/main">
  <p:tag name="AS_UNIQUEID" val="63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8.xml><?xml version="1.0" encoding="utf-8"?>
<p:tagLst xmlns:p="http://schemas.openxmlformats.org/presentationml/2006/main">
  <p:tag name="AS_UNIQUEID" val="713"/>
</p:tagLst>
</file>

<file path=ppt/tags/tag69.xml><?xml version="1.0" encoding="utf-8"?>
<p:tagLst xmlns:p="http://schemas.openxmlformats.org/presentationml/2006/main">
  <p:tag name="AS_UNIQUEID" val="632"/>
</p:tagLst>
</file>

<file path=ppt/tags/tag7.xml><?xml version="1.0" encoding="utf-8"?>
<p:tagLst xmlns:p="http://schemas.openxmlformats.org/presentationml/2006/main">
  <p:tag name="AS_UNIQUEID" val="703"/>
</p:tagLst>
</file>

<file path=ppt/tags/tag70.xml><?xml version="1.0" encoding="utf-8"?>
<p:tagLst xmlns:p="http://schemas.openxmlformats.org/presentationml/2006/main">
  <p:tag name="AS_UNIQUEID" val="633"/>
</p:tagLst>
</file>

<file path=ppt/tags/tag71.xml><?xml version="1.0" encoding="utf-8"?>
<p:tagLst xmlns:p="http://schemas.openxmlformats.org/presentationml/2006/main">
  <p:tag name="AS_UNIQUEID" val="634"/>
</p:tagLst>
</file>

<file path=ppt/tags/tag72.xml><?xml version="1.0" encoding="utf-8"?>
<p:tagLst xmlns:p="http://schemas.openxmlformats.org/presentationml/2006/main">
  <p:tag name="AS_UNIQUEID" val="635"/>
</p:tagLst>
</file>

<file path=ppt/tags/tag73.xml><?xml version="1.0" encoding="utf-8"?>
<p:tagLst xmlns:p="http://schemas.openxmlformats.org/presentationml/2006/main">
  <p:tag name="AS_UNIQUEID" val="636"/>
</p:tagLst>
</file>

<file path=ppt/tags/tag74.xml><?xml version="1.0" encoding="utf-8"?>
<p:tagLst xmlns:p="http://schemas.openxmlformats.org/presentationml/2006/main">
  <p:tag name="AS_UNIQUEID" val="637"/>
</p:tagLst>
</file>

<file path=ppt/tags/tag75.xml><?xml version="1.0" encoding="utf-8"?>
<p:tagLst xmlns:p="http://schemas.openxmlformats.org/presentationml/2006/main">
  <p:tag name="AS_UNIQUEID" val="714"/>
</p:tagLst>
</file>

<file path=ppt/tags/tag76.xml><?xml version="1.0" encoding="utf-8"?>
<p:tagLst xmlns:p="http://schemas.openxmlformats.org/presentationml/2006/main">
  <p:tag name="AS_UNIQUEID" val="639"/>
  <p:tag name="KSO_WM_BEAUTIFY_FLAG" val="#wm#"/>
  <p:tag name="KSO_WM_TAG_VERSION" val="1.0"/>
  <p:tag name="KSO_WM_TEMPLATE_CATEGORY" val="custom"/>
  <p:tag name="KSO_WM_TEMPLATE_INDEX" val="20205176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7.xml><?xml version="1.0" encoding="utf-8"?>
<p:tagLst xmlns:p="http://schemas.openxmlformats.org/presentationml/2006/main">
  <p:tag name="AS_UNIQUEID" val="640"/>
  <p:tag name="KSO_WM_BEAUTIFY_FLAG" val="#wm#"/>
  <p:tag name="KSO_WM_TAG_VERSION" val="1.0"/>
  <p:tag name="KSO_WM_TEMPLATE_CATEGORY" val="custom"/>
  <p:tag name="KSO_WM_TEMPLATE_INDEX" val="20205176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8.xml><?xml version="1.0" encoding="utf-8"?>
<p:tagLst xmlns:p="http://schemas.openxmlformats.org/presentationml/2006/main">
  <p:tag name="AS_UNIQUEID" val="6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9.xml><?xml version="1.0" encoding="utf-8"?>
<p:tagLst xmlns:p="http://schemas.openxmlformats.org/presentationml/2006/main">
  <p:tag name="AS_UNIQUEID" val="64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.xml><?xml version="1.0" encoding="utf-8"?>
<p:tagLst xmlns:p="http://schemas.openxmlformats.org/presentationml/2006/main">
  <p:tag name="AS_UNIQUEID" val="57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0.xml><?xml version="1.0" encoding="utf-8"?>
<p:tagLst xmlns:p="http://schemas.openxmlformats.org/presentationml/2006/main">
  <p:tag name="AS_UNIQUEID" val="64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176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82.xml><?xml version="1.0" encoding="utf-8"?>
<p:tagLst xmlns:p="http://schemas.openxmlformats.org/presentationml/2006/main">
  <p:tag name="AS_UNIQUEID" val="715"/>
</p:tagLst>
</file>

<file path=ppt/tags/tag83.xml><?xml version="1.0" encoding="utf-8"?>
<p:tagLst xmlns:p="http://schemas.openxmlformats.org/presentationml/2006/main">
  <p:tag name="AS_UNIQUEID" val="716"/>
</p:tagLst>
</file>

<file path=ppt/tags/tag84.xml><?xml version="1.0" encoding="utf-8"?>
<p:tagLst xmlns:p="http://schemas.openxmlformats.org/presentationml/2006/main">
  <p:tag name="AS_UNIQUEID" val="717"/>
</p:tagLst>
</file>

<file path=ppt/tags/tag85.xml><?xml version="1.0" encoding="utf-8"?>
<p:tagLst xmlns:p="http://schemas.openxmlformats.org/presentationml/2006/main">
  <p:tag name="AS_UNIQUEID" val="718"/>
</p:tagLst>
</file>

<file path=ppt/tags/tag86.xml><?xml version="1.0" encoding="utf-8"?>
<p:tagLst xmlns:p="http://schemas.openxmlformats.org/presentationml/2006/main">
  <p:tag name="AS_UNIQUEID" val="719"/>
</p:tagLst>
</file>

<file path=ppt/tags/tag87.xml><?xml version="1.0" encoding="utf-8"?>
<p:tagLst xmlns:p="http://schemas.openxmlformats.org/presentationml/2006/main">
  <p:tag name="AS_UNIQUEID" val="720"/>
</p:tagLst>
</file>

<file path=ppt/tags/tag88.xml><?xml version="1.0" encoding="utf-8"?>
<p:tagLst xmlns:p="http://schemas.openxmlformats.org/presentationml/2006/main">
  <p:tag name="AS_UNIQUEID" val="721"/>
</p:tagLst>
</file>

<file path=ppt/tags/tag89.xml><?xml version="1.0" encoding="utf-8"?>
<p:tagLst xmlns:p="http://schemas.openxmlformats.org/presentationml/2006/main">
  <p:tag name="AS_UNIQUEID" val="722"/>
</p:tagLst>
</file>

<file path=ppt/tags/tag9.xml><?xml version="1.0" encoding="utf-8"?>
<p:tagLst xmlns:p="http://schemas.openxmlformats.org/presentationml/2006/main">
  <p:tag name="AS_UNIQUEID" val="57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0.xml><?xml version="1.0" encoding="utf-8"?>
<p:tagLst xmlns:p="http://schemas.openxmlformats.org/presentationml/2006/main">
  <p:tag name="AS_UNIQUEID" val="723"/>
</p:tagLst>
</file>

<file path=ppt/tags/tag91.xml><?xml version="1.0" encoding="utf-8"?>
<p:tagLst xmlns:p="http://schemas.openxmlformats.org/presentationml/2006/main">
  <p:tag name="AS_UNIQUEID" val="724"/>
</p:tagLst>
</file>

<file path=ppt/tags/tag92.xml><?xml version="1.0" encoding="utf-8"?>
<p:tagLst xmlns:p="http://schemas.openxmlformats.org/presentationml/2006/main">
  <p:tag name="AS_UNIQUEID" val="725"/>
</p:tagLst>
</file>

<file path=ppt/tags/tag93.xml><?xml version="1.0" encoding="utf-8"?>
<p:tagLst xmlns:p="http://schemas.openxmlformats.org/presentationml/2006/main">
  <p:tag name="AS_UNIQUEID" val="726"/>
</p:tagLst>
</file>

<file path=ppt/tags/tag94.xml><?xml version="1.0" encoding="utf-8"?>
<p:tagLst xmlns:p="http://schemas.openxmlformats.org/presentationml/2006/main">
  <p:tag name="AS_UNIQUEID" val="727"/>
</p:tagLst>
</file>

<file path=ppt/tags/tag95.xml><?xml version="1.0" encoding="utf-8"?>
<p:tagLst xmlns:p="http://schemas.openxmlformats.org/presentationml/2006/main">
  <p:tag name="AS_UNIQUEID" val="728"/>
</p:tagLst>
</file>

<file path=ppt/tags/tag96.xml><?xml version="1.0" encoding="utf-8"?>
<p:tagLst xmlns:p="http://schemas.openxmlformats.org/presentationml/2006/main">
  <p:tag name="AS_UNIQUEID" val="729"/>
</p:tagLst>
</file>

<file path=ppt/tags/tag97.xml><?xml version="1.0" encoding="utf-8"?>
<p:tagLst xmlns:p="http://schemas.openxmlformats.org/presentationml/2006/main">
  <p:tag name="AS_UNIQUEID" val="730"/>
</p:tagLst>
</file>

<file path=ppt/tags/tag98.xml><?xml version="1.0" encoding="utf-8"?>
<p:tagLst xmlns:p="http://schemas.openxmlformats.org/presentationml/2006/main">
  <p:tag name="AS_UNIQUEID" val="731"/>
</p:tagLst>
</file>

<file path=ppt/tags/tag99.xml><?xml version="1.0" encoding="utf-8"?>
<p:tagLst xmlns:p="http://schemas.openxmlformats.org/presentationml/2006/main">
  <p:tag name="AS_UNIQUEID" val="732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课件">
      <a:majorFont>
        <a:latin typeface="Times New Roman"/>
        <a:ea typeface="微软雅黑"/>
        <a:cs typeface="Arial"/>
      </a:majorFont>
      <a:minorFont>
        <a:latin typeface="Times New Roman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 w="12700">
          <a:solidFill>
            <a:schemeClr val="tx1"/>
          </a:solidFill>
          <a:tailEnd type="arrow"/>
        </a:ln>
      </a:spPr>
      <a:bodyPr/>
      <a:lstStyle>
        <a:defPPr>
          <a:defRPr lang="zh-CN" altLang="en-US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120</Paragraphs>
  <Slides>36</Slides>
  <Notes>8</Notes>
  <TotalTime>0</TotalTime>
  <HiddenSlides>0</HiddenSlides>
  <MMClips>12</MMClips>
  <ScaleCrop>0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baseType="lpstr" size="47">
      <vt:lpstr>Arial</vt:lpstr>
      <vt:lpstr>微软雅黑</vt:lpstr>
      <vt:lpstr>Wingdings</vt:lpstr>
      <vt:lpstr>宋体</vt:lpstr>
      <vt:lpstr>Times New Roman</vt:lpstr>
      <vt:lpstr>Calibri Light</vt:lpstr>
      <vt:lpstr>Calibri</vt:lpstr>
      <vt:lpstr>方正粗宋简体</vt:lpstr>
      <vt:lpstr>黑体</vt:lpstr>
      <vt:lpstr>华文中宋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2、磁感线的特点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2021-11-01T17:46:00.600</cp:lastPrinted>
  <dcterms:created xsi:type="dcterms:W3CDTF">2021-11-01T17:46:00Z</dcterms:created>
  <dcterms:modified xsi:type="dcterms:W3CDTF">2021-11-01T09:46:07Z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